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3" d="100"/>
          <a:sy n="43" d="100"/>
        </p:scale>
        <p:origin x="1372" y="-2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title>
      <c:tx>
        <c:rich>
          <a:bodyPr rot="0"/>
          <a:lstStyle/>
          <a:p>
            <a:pPr>
              <a:defRPr sz="2800" b="1" i="0" u="none" strike="noStrike">
                <a:solidFill>
                  <a:srgbClr val="000000"/>
                </a:solidFill>
                <a:latin typeface="Arial"/>
              </a:defRPr>
            </a:pPr>
            <a:r>
              <a:rPr sz="2800" b="1" i="0" u="none" strike="noStrike">
                <a:solidFill>
                  <a:srgbClr val="000000"/>
                </a:solidFill>
                <a:latin typeface="Arial"/>
              </a:rPr>
              <a:t>SG Progress </a:t>
            </a:r>
          </a:p>
        </c:rich>
      </c:tx>
      <c:layout>
        <c:manualLayout>
          <c:xMode val="edge"/>
          <c:yMode val="edge"/>
          <c:x val="0.24502299999999999"/>
          <c:y val="0"/>
          <c:w val="0.175793"/>
          <c:h val="0.13594100000000001"/>
        </c:manualLayout>
      </c:layout>
      <c:overlay val="1"/>
      <c:spPr>
        <a:noFill/>
        <a:effectLst/>
      </c:spPr>
    </c:title>
    <c:autoTitleDeleted val="0"/>
    <c:plotArea>
      <c:layout>
        <c:manualLayout>
          <c:layoutTarget val="inner"/>
          <c:xMode val="edge"/>
          <c:yMode val="edge"/>
          <c:x val="8.2919199999999998E-2"/>
          <c:y val="0.13594100000000001"/>
          <c:w val="0.58232499999999998"/>
          <c:h val="0.763737"/>
        </c:manualLayout>
      </c:layout>
      <c:lineChart>
        <c:grouping val="standard"/>
        <c:varyColors val="0"/>
        <c:ser>
          <c:idx val="0"/>
          <c:order val="0"/>
          <c:tx>
            <c:strRef>
              <c:f>Sheet1!$A$2</c:f>
              <c:strCache>
                <c:ptCount val="1"/>
                <c:pt idx="0">
                  <c:v>maths</c:v>
                </c:pt>
              </c:strCache>
            </c:strRef>
          </c:tx>
          <c:spPr>
            <a:ln w="12700" cap="flat">
              <a:solidFill>
                <a:srgbClr val="000080"/>
              </a:solidFill>
              <a:prstDash val="solid"/>
              <a:bevel/>
            </a:ln>
            <a:effectLst/>
          </c:spPr>
          <c:marker>
            <c:symbol val="none"/>
          </c:marker>
          <c:cat>
            <c:strRef>
              <c:f>Sheet1!$B$1:$G$1</c:f>
              <c:strCache>
                <c:ptCount val="6"/>
                <c:pt idx="0">
                  <c:v>2014-2015</c:v>
                </c:pt>
                <c:pt idx="1">
                  <c:v>Autumn 2</c:v>
                </c:pt>
                <c:pt idx="2">
                  <c:v>Spring 1</c:v>
                </c:pt>
                <c:pt idx="3">
                  <c:v>Spring 2</c:v>
                </c:pt>
                <c:pt idx="4">
                  <c:v>Summer 1</c:v>
                </c:pt>
                <c:pt idx="5">
                  <c:v>Summer 2</c:v>
                </c:pt>
              </c:strCache>
            </c:strRef>
          </c:cat>
          <c:val>
            <c:numRef>
              <c:f>Sheet1!$B$2:$G$2</c:f>
              <c:numCache>
                <c:formatCode>General</c:formatCode>
                <c:ptCount val="5"/>
                <c:pt idx="0">
                  <c:v>14</c:v>
                </c:pt>
                <c:pt idx="1">
                  <c:v>14</c:v>
                </c:pt>
                <c:pt idx="2">
                  <c:v>15</c:v>
                </c:pt>
                <c:pt idx="3">
                  <c:v>15</c:v>
                </c:pt>
                <c:pt idx="4">
                  <c:v>16</c:v>
                </c:pt>
              </c:numCache>
            </c:numRef>
          </c:val>
          <c:smooth val="0"/>
        </c:ser>
        <c:ser>
          <c:idx val="1"/>
          <c:order val="1"/>
          <c:tx>
            <c:strRef>
              <c:f>Sheet1!$A$3</c:f>
              <c:strCache>
                <c:ptCount val="1"/>
                <c:pt idx="0">
                  <c:v>reading</c:v>
                </c:pt>
              </c:strCache>
            </c:strRef>
          </c:tx>
          <c:spPr>
            <a:ln w="12700" cap="flat">
              <a:solidFill>
                <a:srgbClr val="FF00FF"/>
              </a:solidFill>
              <a:prstDash val="solid"/>
              <a:bevel/>
            </a:ln>
            <a:effectLst/>
          </c:spPr>
          <c:marker>
            <c:symbol val="none"/>
          </c:marker>
          <c:cat>
            <c:strRef>
              <c:f>Sheet1!$B$1:$G$1</c:f>
              <c:strCache>
                <c:ptCount val="6"/>
                <c:pt idx="0">
                  <c:v>2014-2015</c:v>
                </c:pt>
                <c:pt idx="1">
                  <c:v>Autumn 2</c:v>
                </c:pt>
                <c:pt idx="2">
                  <c:v>Spring 1</c:v>
                </c:pt>
                <c:pt idx="3">
                  <c:v>Spring 2</c:v>
                </c:pt>
                <c:pt idx="4">
                  <c:v>Summer 1</c:v>
                </c:pt>
                <c:pt idx="5">
                  <c:v>Summer 2</c:v>
                </c:pt>
              </c:strCache>
            </c:strRef>
          </c:cat>
          <c:val>
            <c:numRef>
              <c:f>Sheet1!$B$3:$G$3</c:f>
              <c:numCache>
                <c:formatCode>General</c:formatCode>
                <c:ptCount val="5"/>
                <c:pt idx="0">
                  <c:v>11</c:v>
                </c:pt>
                <c:pt idx="1">
                  <c:v>12</c:v>
                </c:pt>
                <c:pt idx="2">
                  <c:v>12</c:v>
                </c:pt>
                <c:pt idx="3">
                  <c:v>14</c:v>
                </c:pt>
                <c:pt idx="4">
                  <c:v>15</c:v>
                </c:pt>
              </c:numCache>
            </c:numRef>
          </c:val>
          <c:smooth val="0"/>
        </c:ser>
        <c:ser>
          <c:idx val="2"/>
          <c:order val="2"/>
          <c:tx>
            <c:strRef>
              <c:f>Sheet1!$A$4</c:f>
              <c:strCache>
                <c:ptCount val="1"/>
                <c:pt idx="0">
                  <c:v>writing</c:v>
                </c:pt>
              </c:strCache>
            </c:strRef>
          </c:tx>
          <c:spPr>
            <a:ln w="12700" cap="flat">
              <a:solidFill>
                <a:srgbClr val="FFFF00"/>
              </a:solidFill>
              <a:prstDash val="solid"/>
              <a:bevel/>
            </a:ln>
            <a:effectLst/>
          </c:spPr>
          <c:marker>
            <c:symbol val="none"/>
          </c:marker>
          <c:cat>
            <c:strRef>
              <c:f>Sheet1!$B$1:$G$1</c:f>
              <c:strCache>
                <c:ptCount val="6"/>
                <c:pt idx="0">
                  <c:v>2014-2015</c:v>
                </c:pt>
                <c:pt idx="1">
                  <c:v>Autumn 2</c:v>
                </c:pt>
                <c:pt idx="2">
                  <c:v>Spring 1</c:v>
                </c:pt>
                <c:pt idx="3">
                  <c:v>Spring 2</c:v>
                </c:pt>
                <c:pt idx="4">
                  <c:v>Summer 1</c:v>
                </c:pt>
                <c:pt idx="5">
                  <c:v>Summer 2</c:v>
                </c:pt>
              </c:strCache>
            </c:strRef>
          </c:cat>
          <c:val>
            <c:numRef>
              <c:f>Sheet1!$B$4:$G$4</c:f>
              <c:numCache>
                <c:formatCode>General</c:formatCode>
                <c:ptCount val="5"/>
                <c:pt idx="0">
                  <c:v>12</c:v>
                </c:pt>
                <c:pt idx="1">
                  <c:v>12</c:v>
                </c:pt>
                <c:pt idx="2">
                  <c:v>12</c:v>
                </c:pt>
                <c:pt idx="3">
                  <c:v>13</c:v>
                </c:pt>
                <c:pt idx="4">
                  <c:v>14</c:v>
                </c:pt>
              </c:numCache>
            </c:numRef>
          </c:val>
          <c:smooth val="0"/>
        </c:ser>
        <c:ser>
          <c:idx val="3"/>
          <c:order val="3"/>
          <c:tx>
            <c:strRef>
              <c:f>Sheet1!$A$5</c:f>
              <c:strCache>
                <c:ptCount val="1"/>
                <c:pt idx="0">
                  <c:v>attention</c:v>
                </c:pt>
              </c:strCache>
            </c:strRef>
          </c:tx>
          <c:spPr>
            <a:ln w="12700" cap="flat">
              <a:solidFill>
                <a:srgbClr val="00FFFF"/>
              </a:solidFill>
              <a:prstDash val="solid"/>
              <a:bevel/>
            </a:ln>
            <a:effectLst/>
          </c:spPr>
          <c:marker>
            <c:symbol val="none"/>
          </c:marker>
          <c:cat>
            <c:strRef>
              <c:f>Sheet1!$B$1:$G$1</c:f>
              <c:strCache>
                <c:ptCount val="6"/>
                <c:pt idx="0">
                  <c:v>2014-2015</c:v>
                </c:pt>
                <c:pt idx="1">
                  <c:v>Autumn 2</c:v>
                </c:pt>
                <c:pt idx="2">
                  <c:v>Spring 1</c:v>
                </c:pt>
                <c:pt idx="3">
                  <c:v>Spring 2</c:v>
                </c:pt>
                <c:pt idx="4">
                  <c:v>Summer 1</c:v>
                </c:pt>
                <c:pt idx="5">
                  <c:v>Summer 2</c:v>
                </c:pt>
              </c:strCache>
            </c:strRef>
          </c:cat>
          <c:val>
            <c:numRef>
              <c:f>Sheet1!$B$5:$G$5</c:f>
              <c:numCache>
                <c:formatCode>General</c:formatCode>
                <c:ptCount val="5"/>
                <c:pt idx="0">
                  <c:v>7.8</c:v>
                </c:pt>
                <c:pt idx="1">
                  <c:v>9.8000000000000007</c:v>
                </c:pt>
                <c:pt idx="2">
                  <c:v>12.6</c:v>
                </c:pt>
                <c:pt idx="3">
                  <c:v>12.6</c:v>
                </c:pt>
                <c:pt idx="4">
                  <c:v>12.6</c:v>
                </c:pt>
              </c:numCache>
            </c:numRef>
          </c:val>
          <c:smooth val="0"/>
        </c:ser>
        <c:ser>
          <c:idx val="4"/>
          <c:order val="4"/>
          <c:tx>
            <c:strRef>
              <c:f>Sheet1!$A$6</c:f>
              <c:strCache>
                <c:ptCount val="1"/>
                <c:pt idx="0">
                  <c:v>independent organisation skills</c:v>
                </c:pt>
              </c:strCache>
            </c:strRef>
          </c:tx>
          <c:spPr>
            <a:ln w="12700" cap="flat">
              <a:solidFill>
                <a:srgbClr val="800080"/>
              </a:solidFill>
              <a:prstDash val="solid"/>
              <a:bevel/>
            </a:ln>
            <a:effectLst/>
          </c:spPr>
          <c:marker>
            <c:symbol val="none"/>
          </c:marker>
          <c:cat>
            <c:strRef>
              <c:f>Sheet1!$B$1:$G$1</c:f>
              <c:strCache>
                <c:ptCount val="6"/>
                <c:pt idx="0">
                  <c:v>2014-2015</c:v>
                </c:pt>
                <c:pt idx="1">
                  <c:v>Autumn 2</c:v>
                </c:pt>
                <c:pt idx="2">
                  <c:v>Spring 1</c:v>
                </c:pt>
                <c:pt idx="3">
                  <c:v>Spring 2</c:v>
                </c:pt>
                <c:pt idx="4">
                  <c:v>Summer 1</c:v>
                </c:pt>
                <c:pt idx="5">
                  <c:v>Summer 2</c:v>
                </c:pt>
              </c:strCache>
            </c:strRef>
          </c:cat>
          <c:val>
            <c:numRef>
              <c:f>Sheet1!$B$6:$G$6</c:f>
              <c:numCache>
                <c:formatCode>General</c:formatCode>
                <c:ptCount val="5"/>
                <c:pt idx="0">
                  <c:v>6.6</c:v>
                </c:pt>
                <c:pt idx="1">
                  <c:v>8.1999999999999993</c:v>
                </c:pt>
                <c:pt idx="2">
                  <c:v>10.6</c:v>
                </c:pt>
                <c:pt idx="3">
                  <c:v>13.4</c:v>
                </c:pt>
                <c:pt idx="4">
                  <c:v>14.2</c:v>
                </c:pt>
              </c:numCache>
            </c:numRef>
          </c:val>
          <c:smooth val="0"/>
        </c:ser>
        <c:ser>
          <c:idx val="5"/>
          <c:order val="5"/>
          <c:tx>
            <c:strRef>
              <c:f>Sheet1!$A$7</c:f>
              <c:strCache>
                <c:ptCount val="1"/>
                <c:pt idx="0">
                  <c:v>interacting and working with others</c:v>
                </c:pt>
              </c:strCache>
            </c:strRef>
          </c:tx>
          <c:spPr>
            <a:ln w="12700" cap="flat">
              <a:solidFill>
                <a:srgbClr val="DD0806"/>
              </a:solidFill>
              <a:prstDash val="solid"/>
              <a:bevel/>
            </a:ln>
            <a:effectLst/>
          </c:spPr>
          <c:marker>
            <c:symbol val="none"/>
          </c:marker>
          <c:cat>
            <c:strRef>
              <c:f>Sheet1!$B$1:$G$1</c:f>
              <c:strCache>
                <c:ptCount val="6"/>
                <c:pt idx="0">
                  <c:v>2014-2015</c:v>
                </c:pt>
                <c:pt idx="1">
                  <c:v>Autumn 2</c:v>
                </c:pt>
                <c:pt idx="2">
                  <c:v>Spring 1</c:v>
                </c:pt>
                <c:pt idx="3">
                  <c:v>Spring 2</c:v>
                </c:pt>
                <c:pt idx="4">
                  <c:v>Summer 1</c:v>
                </c:pt>
                <c:pt idx="5">
                  <c:v>Summer 2</c:v>
                </c:pt>
              </c:strCache>
            </c:strRef>
          </c:cat>
          <c:val>
            <c:numRef>
              <c:f>Sheet1!$B$7:$G$7</c:f>
              <c:numCache>
                <c:formatCode>General</c:formatCode>
                <c:ptCount val="5"/>
                <c:pt idx="0">
                  <c:v>4.4000000000000004</c:v>
                </c:pt>
                <c:pt idx="1">
                  <c:v>5.6</c:v>
                </c:pt>
                <c:pt idx="2">
                  <c:v>10.6</c:v>
                </c:pt>
                <c:pt idx="3">
                  <c:v>12.6</c:v>
                </c:pt>
                <c:pt idx="4">
                  <c:v>13.8</c:v>
                </c:pt>
              </c:numCache>
            </c:numRef>
          </c:val>
          <c:smooth val="0"/>
        </c:ser>
        <c:ser>
          <c:idx val="6"/>
          <c:order val="6"/>
          <c:tx>
            <c:strRef>
              <c:f>Sheet1!$A$8</c:f>
              <c:strCache>
                <c:ptCount val="1"/>
                <c:pt idx="0">
                  <c:v>attendance</c:v>
                </c:pt>
              </c:strCache>
            </c:strRef>
          </c:tx>
          <c:spPr>
            <a:ln w="12700" cap="flat">
              <a:solidFill>
                <a:srgbClr val="008080"/>
              </a:solidFill>
              <a:prstDash val="solid"/>
              <a:bevel/>
            </a:ln>
            <a:effectLst/>
          </c:spPr>
          <c:marker>
            <c:symbol val="none"/>
          </c:marker>
          <c:cat>
            <c:strRef>
              <c:f>Sheet1!$B$1:$G$1</c:f>
              <c:strCache>
                <c:ptCount val="6"/>
                <c:pt idx="0">
                  <c:v>2014-2015</c:v>
                </c:pt>
                <c:pt idx="1">
                  <c:v>Autumn 2</c:v>
                </c:pt>
                <c:pt idx="2">
                  <c:v>Spring 1</c:v>
                </c:pt>
                <c:pt idx="3">
                  <c:v>Spring 2</c:v>
                </c:pt>
                <c:pt idx="4">
                  <c:v>Summer 1</c:v>
                </c:pt>
                <c:pt idx="5">
                  <c:v>Summer 2</c:v>
                </c:pt>
              </c:strCache>
            </c:strRef>
          </c:cat>
          <c:val>
            <c:numRef>
              <c:f>Sheet1!$B$8:$G$8</c:f>
            </c:numRef>
          </c:val>
          <c:smooth val="0"/>
        </c:ser>
        <c:ser>
          <c:idx val="7"/>
          <c:order val="7"/>
          <c:tx>
            <c:strRef>
              <c:f>Sheet1!$A$9</c:f>
              <c:strCache>
                <c:ptCount val="1"/>
                <c:pt idx="0">
                  <c:v>serious incidents</c:v>
                </c:pt>
              </c:strCache>
            </c:strRef>
          </c:tx>
          <c:spPr>
            <a:ln w="12700" cap="flat">
              <a:solidFill>
                <a:srgbClr val="1FB714"/>
              </a:solidFill>
              <a:prstDash val="solid"/>
              <a:bevel/>
            </a:ln>
            <a:effectLst/>
          </c:spPr>
          <c:marker>
            <c:symbol val="none"/>
          </c:marker>
          <c:cat>
            <c:strRef>
              <c:f>Sheet1!$B$1:$G$1</c:f>
              <c:strCache>
                <c:ptCount val="6"/>
                <c:pt idx="0">
                  <c:v>2014-2015</c:v>
                </c:pt>
                <c:pt idx="1">
                  <c:v>Autumn 2</c:v>
                </c:pt>
                <c:pt idx="2">
                  <c:v>Spring 1</c:v>
                </c:pt>
                <c:pt idx="3">
                  <c:v>Spring 2</c:v>
                </c:pt>
                <c:pt idx="4">
                  <c:v>Summer 1</c:v>
                </c:pt>
                <c:pt idx="5">
                  <c:v>Summer 2</c:v>
                </c:pt>
              </c:strCache>
            </c:strRef>
          </c:cat>
          <c:val>
            <c:numRef>
              <c:f>Sheet1!$B$9:$G$9</c:f>
              <c:numCache>
                <c:formatCode>General</c:formatCode>
                <c:ptCount val="5"/>
                <c:pt idx="0">
                  <c:v>6</c:v>
                </c:pt>
                <c:pt idx="1">
                  <c:v>3</c:v>
                </c:pt>
                <c:pt idx="2">
                  <c:v>0</c:v>
                </c:pt>
                <c:pt idx="3">
                  <c:v>0</c:v>
                </c:pt>
                <c:pt idx="4">
                  <c:v>0</c:v>
                </c:pt>
              </c:numCache>
            </c:numRef>
          </c:val>
          <c:smooth val="0"/>
        </c:ser>
        <c:dLbls>
          <c:showLegendKey val="0"/>
          <c:showVal val="0"/>
          <c:showCatName val="0"/>
          <c:showSerName val="0"/>
          <c:showPercent val="0"/>
          <c:showBubbleSize val="0"/>
        </c:dLbls>
        <c:smooth val="0"/>
        <c:axId val="18284504"/>
        <c:axId val="206119928"/>
      </c:lineChart>
      <c:catAx>
        <c:axId val="18284504"/>
        <c:scaling>
          <c:orientation val="minMax"/>
        </c:scaling>
        <c:delete val="0"/>
        <c:axPos val="b"/>
        <c:numFmt formatCode="General" sourceLinked="0"/>
        <c:majorTickMark val="out"/>
        <c:minorTickMark val="none"/>
        <c:tickLblPos val="low"/>
        <c:spPr>
          <a:ln w="12700" cap="flat">
            <a:solidFill>
              <a:srgbClr val="808080"/>
            </a:solidFill>
            <a:prstDash val="solid"/>
            <a:bevel/>
          </a:ln>
        </c:spPr>
        <c:txPr>
          <a:bodyPr rot="0"/>
          <a:lstStyle/>
          <a:p>
            <a:pPr>
              <a:defRPr sz="2000" b="0" i="0" u="none" strike="noStrike">
                <a:solidFill>
                  <a:srgbClr val="000000"/>
                </a:solidFill>
                <a:latin typeface="Arial"/>
              </a:defRPr>
            </a:pPr>
            <a:endParaRPr lang="en-US"/>
          </a:p>
        </c:txPr>
        <c:crossAx val="206119928"/>
        <c:crosses val="autoZero"/>
        <c:auto val="1"/>
        <c:lblAlgn val="ctr"/>
        <c:lblOffset val="100"/>
        <c:noMultiLvlLbl val="1"/>
      </c:catAx>
      <c:valAx>
        <c:axId val="206119928"/>
        <c:scaling>
          <c:orientation val="minMax"/>
        </c:scaling>
        <c:delete val="0"/>
        <c:axPos val="l"/>
        <c:majorGridlines>
          <c:spPr>
            <a:ln w="12700" cap="flat">
              <a:solidFill>
                <a:srgbClr val="000000"/>
              </a:solidFill>
              <a:prstDash val="solid"/>
              <a:bevel/>
            </a:ln>
          </c:spPr>
        </c:majorGridlines>
        <c:title>
          <c:tx>
            <c:rich>
              <a:bodyPr rot="-5400000"/>
              <a:lstStyle/>
              <a:p>
                <a:pPr>
                  <a:defRPr sz="2200" b="1" i="0" u="none" strike="noStrike">
                    <a:solidFill>
                      <a:srgbClr val="000000"/>
                    </a:solidFill>
                    <a:latin typeface="Arial"/>
                  </a:defRPr>
                </a:pPr>
                <a:r>
                  <a:rPr sz="2200" b="1" i="0" u="none" strike="noStrike">
                    <a:solidFill>
                      <a:srgbClr val="000000"/>
                    </a:solidFill>
                    <a:latin typeface="Arial"/>
                  </a:rPr>
                  <a:t>APS/serious incidents</a:t>
                </a:r>
              </a:p>
            </c:rich>
          </c:tx>
          <c:overlay val="1"/>
        </c:title>
        <c:numFmt formatCode="0.#" sourceLinked="0"/>
        <c:majorTickMark val="out"/>
        <c:minorTickMark val="none"/>
        <c:tickLblPos val="nextTo"/>
        <c:spPr>
          <a:ln w="12700" cap="flat">
            <a:solidFill>
              <a:srgbClr val="808080"/>
            </a:solidFill>
            <a:prstDash val="solid"/>
            <a:bevel/>
          </a:ln>
        </c:spPr>
        <c:txPr>
          <a:bodyPr rot="0"/>
          <a:lstStyle/>
          <a:p>
            <a:pPr>
              <a:defRPr sz="2200" b="0" i="0" u="none" strike="noStrike">
                <a:solidFill>
                  <a:srgbClr val="000000"/>
                </a:solidFill>
                <a:latin typeface="Arial"/>
              </a:defRPr>
            </a:pPr>
            <a:endParaRPr lang="en-US"/>
          </a:p>
        </c:txPr>
        <c:crossAx val="18284504"/>
        <c:crosses val="autoZero"/>
        <c:crossBetween val="between"/>
        <c:majorUnit val="4"/>
        <c:minorUnit val="2"/>
      </c:valAx>
      <c:spPr>
        <a:solidFill>
          <a:srgbClr val="C0C0C0"/>
        </a:solidFill>
        <a:ln w="12700" cap="flat">
          <a:solidFill>
            <a:srgbClr val="808080"/>
          </a:solidFill>
          <a:prstDash val="solid"/>
          <a:bevel/>
        </a:ln>
        <a:effectLst/>
      </c:spPr>
    </c:plotArea>
    <c:legend>
      <c:legendPos val="r"/>
      <c:layout>
        <c:manualLayout>
          <c:xMode val="edge"/>
          <c:yMode val="edge"/>
          <c:x val="0.54057200000000005"/>
          <c:y val="0.308809"/>
          <c:w val="0.459428"/>
          <c:h val="0.44299899999999998"/>
        </c:manualLayout>
      </c:layout>
      <c:overlay val="1"/>
      <c:spPr>
        <a:solidFill>
          <a:srgbClr val="FFFFFF"/>
        </a:solidFill>
        <a:ln w="12700" cap="flat">
          <a:solidFill>
            <a:srgbClr val="000000"/>
          </a:solidFill>
          <a:prstDash val="solid"/>
          <a:bevel/>
        </a:ln>
        <a:effectLst/>
      </c:spPr>
      <c:txPr>
        <a:bodyPr rot="0"/>
        <a:lstStyle/>
        <a:p>
          <a:pPr>
            <a:defRPr sz="1800" b="0" i="0" u="none" strike="noStrike">
              <a:solidFill>
                <a:srgbClr val="000000"/>
              </a:solidFill>
              <a:latin typeface="Arial"/>
            </a:defRPr>
          </a:pPr>
          <a:endParaRPr lang="en-US"/>
        </a:p>
      </c:txPr>
    </c:legend>
    <c:plotVisOnly val="1"/>
    <c:dispBlanksAs val="gap"/>
    <c:showDLblsOverMax val="1"/>
  </c:chart>
  <c:spPr>
    <a:solidFill>
      <a:srgbClr val="FFFFFF"/>
    </a:solidFill>
    <a:ln w="12700" cap="flat">
      <a:solidFill>
        <a:srgbClr val="000000"/>
      </a:solidFill>
      <a:prstDash val="solid"/>
      <a:beve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79" name="Shape 1779"/>
          <p:cNvSpPr>
            <a:spLocks noGrp="1" noRot="1" noChangeAspect="1"/>
          </p:cNvSpPr>
          <p:nvPr>
            <p:ph type="sldImg"/>
          </p:nvPr>
        </p:nvSpPr>
        <p:spPr>
          <a:xfrm>
            <a:off x="1143000" y="685800"/>
            <a:ext cx="4572000" cy="3429000"/>
          </a:xfrm>
          <a:prstGeom prst="rect">
            <a:avLst/>
          </a:prstGeom>
        </p:spPr>
        <p:txBody>
          <a:bodyPr/>
          <a:lstStyle/>
          <a:p>
            <a:endParaRPr/>
          </a:p>
        </p:txBody>
      </p:sp>
      <p:sp>
        <p:nvSpPr>
          <p:cNvPr id="1780" name="Shape 178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41808248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verywellfamily.com/rejected-child-3288487"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verywellfamily.com/startling-facts-about-todays-teenagers-2608914" TargetMode="External"/><Relationship Id="rId4" Type="http://schemas.openxmlformats.org/officeDocument/2006/relationships/hyperlink" Target="https://www.verywellfamily.com/average-child-3288497"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7" name="Shape 1817"/>
          <p:cNvSpPr>
            <a:spLocks noGrp="1" noRot="1" noChangeAspect="1"/>
          </p:cNvSpPr>
          <p:nvPr>
            <p:ph type="sldImg"/>
          </p:nvPr>
        </p:nvSpPr>
        <p:spPr>
          <a:prstGeom prst="rect">
            <a:avLst/>
          </a:prstGeom>
        </p:spPr>
        <p:txBody>
          <a:bodyPr/>
          <a:lstStyle/>
          <a:p>
            <a:endParaRPr/>
          </a:p>
        </p:txBody>
      </p:sp>
      <p:sp>
        <p:nvSpPr>
          <p:cNvPr id="1818" name="Shape 1818"/>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t>Steph</a:t>
            </a:r>
          </a:p>
        </p:txBody>
      </p:sp>
    </p:spTree>
    <p:extLst>
      <p:ext uri="{BB962C8B-B14F-4D97-AF65-F5344CB8AC3E}">
        <p14:creationId xmlns:p14="http://schemas.microsoft.com/office/powerpoint/2010/main" val="1126969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5" name="Shape 1865"/>
          <p:cNvSpPr>
            <a:spLocks noGrp="1" noRot="1" noChangeAspect="1"/>
          </p:cNvSpPr>
          <p:nvPr>
            <p:ph type="sldImg"/>
          </p:nvPr>
        </p:nvSpPr>
        <p:spPr>
          <a:prstGeom prst="rect">
            <a:avLst/>
          </a:prstGeom>
        </p:spPr>
        <p:txBody>
          <a:bodyPr/>
          <a:lstStyle/>
          <a:p>
            <a:endParaRPr/>
          </a:p>
        </p:txBody>
      </p:sp>
      <p:sp>
        <p:nvSpPr>
          <p:cNvPr id="1866" name="Shape 1866"/>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Robin Banerjee</a:t>
            </a:r>
          </a:p>
          <a:p>
            <a:pPr defTabSz="914400">
              <a:lnSpc>
                <a:spcPct val="100000"/>
              </a:lnSpc>
              <a:defRPr sz="1200">
                <a:latin typeface="Calibri"/>
                <a:ea typeface="Calibri"/>
                <a:cs typeface="Calibri"/>
                <a:sym typeface="Calibri"/>
              </a:defRPr>
            </a:pPr>
            <a:r>
              <a:t>Sociogram </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Uses questionnaire</a:t>
            </a:r>
          </a:p>
          <a:p>
            <a:pPr defTabSz="914400">
              <a:lnSpc>
                <a:spcPct val="100000"/>
              </a:lnSpc>
              <a:defRPr sz="1200" u="sng">
                <a:latin typeface="Calibri"/>
                <a:ea typeface="Calibri"/>
                <a:cs typeface="Calibri"/>
                <a:sym typeface="Calibri"/>
              </a:defRPr>
            </a:pPr>
            <a:r>
              <a:t>Years 1 and 2</a:t>
            </a:r>
            <a:br/>
            <a:r>
              <a:rPr b="1" u="none"/>
              <a:t>1. My Feelings</a:t>
            </a:r>
            <a:br>
              <a:rPr b="1" u="none"/>
            </a:br>
            <a:r>
              <a:rPr u="none"/>
              <a:t>- positive social experiences at school</a:t>
            </a:r>
            <a:br>
              <a:rPr u="none"/>
            </a:br>
            <a:r>
              <a:rPr u="none"/>
              <a:t>- negative social experiences at school</a:t>
            </a:r>
            <a:br>
              <a:rPr u="none"/>
            </a:br>
            <a:r>
              <a:rPr u="none"/>
              <a:t>- negative emotions (e.g. feeling sad, worried, or scared) at school</a:t>
            </a:r>
            <a:br>
              <a:rPr u="none"/>
            </a:br>
            <a:r>
              <a:rPr b="1" u="none"/>
              <a:t>2. My Class</a:t>
            </a:r>
            <a:br>
              <a:rPr b="1" u="none"/>
            </a:br>
            <a:r>
              <a:rPr u="none"/>
              <a:t>peers that they: - most like   - least like</a:t>
            </a:r>
            <a:br>
              <a:rPr u="none"/>
            </a:br>
            <a:r>
              <a:rPr u="none"/>
              <a:t/>
            </a:r>
            <a:br>
              <a:rPr u="none"/>
            </a:br>
            <a:r>
              <a:t>Years 3 and above</a:t>
            </a:r>
            <a:br/>
            <a:r>
              <a:rPr b="1" u="none"/>
              <a:t>1. My Feelings </a:t>
            </a:r>
            <a:r>
              <a:rPr u="none"/>
              <a:t>eg anger, anxiety, self-perceptions</a:t>
            </a:r>
            <a:br>
              <a:rPr u="none"/>
            </a:br>
            <a:r>
              <a:rPr b="1" u="none"/>
              <a:t>2. My Class </a:t>
            </a:r>
            <a:r>
              <a:rPr u="none"/>
              <a:t>eg</a:t>
            </a:r>
            <a:r>
              <a:rPr b="1" u="none"/>
              <a:t> </a:t>
            </a:r>
            <a:r>
              <a:rPr u="none"/>
              <a:t> see as kind and cooperative, disruptive etc</a:t>
            </a:r>
          </a:p>
          <a:p>
            <a:pPr defTabSz="914400">
              <a:lnSpc>
                <a:spcPct val="100000"/>
              </a:lnSpc>
              <a:defRPr sz="1200">
                <a:latin typeface="Calibri"/>
                <a:ea typeface="Calibri"/>
                <a:cs typeface="Calibri"/>
                <a:sym typeface="Calibri"/>
              </a:defRPr>
            </a:pPr>
            <a:endParaRPr u="none"/>
          </a:p>
          <a:p>
            <a:pPr defTabSz="914400">
              <a:lnSpc>
                <a:spcPct val="100000"/>
              </a:lnSpc>
              <a:defRPr sz="1200" b="1">
                <a:latin typeface="Calibri"/>
                <a:ea typeface="Calibri"/>
                <a:cs typeface="Calibri"/>
                <a:sym typeface="Calibri"/>
              </a:defRPr>
            </a:pPr>
            <a:r>
              <a:t>LABELS</a:t>
            </a:r>
          </a:p>
          <a:p>
            <a:pPr defTabSz="914400">
              <a:lnSpc>
                <a:spcPct val="100000"/>
              </a:lnSpc>
              <a:defRPr sz="1200" u="sng">
                <a:latin typeface="Calibri"/>
                <a:ea typeface="Calibri"/>
                <a:cs typeface="Calibri"/>
                <a:sym typeface="Calibri"/>
              </a:defRPr>
            </a:pPr>
            <a:r>
              <a:rPr>
                <a:solidFill>
                  <a:srgbClr val="339A95"/>
                </a:solidFill>
                <a:uFill>
                  <a:solidFill>
                    <a:srgbClr val="339A95"/>
                  </a:solidFill>
                </a:uFill>
                <a:hlinkClick r:id="rId3"/>
              </a:rPr>
              <a:t>Rejected</a:t>
            </a:r>
          </a:p>
          <a:p>
            <a:pPr defTabSz="914400">
              <a:lnSpc>
                <a:spcPct val="100000"/>
              </a:lnSpc>
              <a:defRPr sz="1200">
                <a:latin typeface="Calibri"/>
                <a:ea typeface="Calibri"/>
                <a:cs typeface="Calibri"/>
                <a:sym typeface="Calibri"/>
              </a:defRPr>
            </a:pPr>
            <a:r>
              <a:t>Neglected</a:t>
            </a:r>
          </a:p>
          <a:p>
            <a:pPr defTabSz="914400">
              <a:lnSpc>
                <a:spcPct val="100000"/>
              </a:lnSpc>
              <a:defRPr sz="1200" u="sng">
                <a:latin typeface="Calibri"/>
                <a:ea typeface="Calibri"/>
                <a:cs typeface="Calibri"/>
                <a:sym typeface="Calibri"/>
              </a:defRPr>
            </a:pPr>
            <a:r>
              <a:rPr>
                <a:solidFill>
                  <a:srgbClr val="339A95"/>
                </a:solidFill>
                <a:uFill>
                  <a:solidFill>
                    <a:srgbClr val="339A95"/>
                  </a:solidFill>
                </a:uFill>
                <a:hlinkClick r:id="rId4"/>
              </a:rPr>
              <a:t>Average</a:t>
            </a:r>
            <a:r>
              <a:t> – don’t stand out</a:t>
            </a:r>
          </a:p>
          <a:p>
            <a:pPr defTabSz="914400">
              <a:lnSpc>
                <a:spcPct val="100000"/>
              </a:lnSpc>
              <a:defRPr sz="1200" u="sng">
                <a:latin typeface="Calibri"/>
                <a:ea typeface="Calibri"/>
                <a:cs typeface="Calibri"/>
                <a:sym typeface="Calibri"/>
              </a:defRPr>
            </a:pPr>
            <a:r>
              <a:rPr>
                <a:solidFill>
                  <a:srgbClr val="339A95"/>
                </a:solidFill>
                <a:uFill>
                  <a:solidFill>
                    <a:srgbClr val="339A95"/>
                  </a:solidFill>
                </a:uFill>
                <a:hlinkClick r:id="rId5"/>
              </a:rPr>
              <a:t>Popular</a:t>
            </a:r>
          </a:p>
          <a:p>
            <a:pPr defTabSz="914400">
              <a:lnSpc>
                <a:spcPct val="100000"/>
              </a:lnSpc>
              <a:defRPr sz="1200">
                <a:latin typeface="Calibri"/>
                <a:ea typeface="Calibri"/>
                <a:cs typeface="Calibri"/>
                <a:sym typeface="Calibri"/>
              </a:defRPr>
            </a:pPr>
            <a:r>
              <a:t>Controversial - children" receive both highly positive and highly negative ratings from their peers.</a:t>
            </a:r>
            <a:br/>
            <a:endParaRPr/>
          </a:p>
          <a:p>
            <a:pPr defTabSz="914400">
              <a:lnSpc>
                <a:spcPct val="100000"/>
              </a:lnSpc>
              <a:defRPr sz="1200">
                <a:latin typeface="Calibri"/>
                <a:ea typeface="Calibri"/>
                <a:cs typeface="Calibri"/>
                <a:sym typeface="Calibri"/>
              </a:defRPr>
            </a:pPr>
            <a:endParaRPr/>
          </a:p>
        </p:txBody>
      </p:sp>
    </p:spTree>
    <p:extLst>
      <p:ext uri="{BB962C8B-B14F-4D97-AF65-F5344CB8AC3E}">
        <p14:creationId xmlns:p14="http://schemas.microsoft.com/office/powerpoint/2010/main" val="1612698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270000" y="6362700"/>
            <a:ext cx="10464800" cy="533400"/>
          </a:xfrm>
          <a:prstGeom prst="rect">
            <a:avLst/>
          </a:prstGeom>
        </p:spPr>
        <p:txBody>
          <a:bodyPr anchor="t">
            <a:spAutoFit/>
          </a:bodyPr>
          <a:lstStyle>
            <a:lvl1pPr marL="0" indent="0" algn="ctr">
              <a:spcBef>
                <a:spcPts val="0"/>
              </a:spcBef>
              <a:buSzTx/>
              <a:buNone/>
              <a:defRPr sz="2800" b="1">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22"/>
          </p:nvPr>
        </p:nvSpPr>
        <p:spPr>
          <a:xfrm>
            <a:off x="1270000" y="4254500"/>
            <a:ext cx="10464800" cy="711200"/>
          </a:xfrm>
          <a:prstGeom prst="rect">
            <a:avLst/>
          </a:prstGeom>
        </p:spPr>
        <p:txBody>
          <a:bodyPr>
            <a:spAutoFit/>
          </a:bodyPr>
          <a:lstStyle>
            <a:lvl1pPr marL="0" indent="0" algn="ctr">
              <a:spcBef>
                <a:spcPts val="2400"/>
              </a:spcBef>
              <a:buSzTx/>
              <a:buNone/>
              <a:defRPr sz="4000"/>
            </a:lvl1pPr>
          </a:lstStyle>
          <a:p>
            <a:r>
              <a:t>“Type a quote here.”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812800" y="0"/>
            <a:ext cx="146304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bg>
      <p:bgPr>
        <a:solidFill>
          <a:srgbClr val="000000"/>
        </a:solidFill>
        <a:effectLst/>
      </p:bgPr>
    </p:bg>
    <p:spTree>
      <p:nvGrpSpPr>
        <p:cNvPr id="1" name=""/>
        <p:cNvGrpSpPr/>
        <p:nvPr/>
      </p:nvGrpSpPr>
      <p:grpSpPr>
        <a:xfrm>
          <a:off x="0" y="0"/>
          <a:ext cx="0" cy="0"/>
          <a:chOff x="0" y="0"/>
          <a:chExt cx="0" cy="0"/>
        </a:xfrm>
      </p:grpSpPr>
      <p:sp>
        <p:nvSpPr>
          <p:cNvPr id="117" name="Slide Number"/>
          <p:cNvSpPr txBox="1">
            <a:spLocks noGrp="1"/>
          </p:cNvSpPr>
          <p:nvPr>
            <p:ph type="sldNum" sz="quarter" idx="2"/>
          </p:nvPr>
        </p:nvSpPr>
        <p:spPr>
          <a:xfrm>
            <a:off x="11270826" y="9425258"/>
            <a:ext cx="1083735" cy="219969"/>
          </a:xfrm>
          <a:prstGeom prst="rect">
            <a:avLst/>
          </a:prstGeom>
        </p:spPr>
        <p:txBody>
          <a:bodyPr wrap="square" lIns="0" tIns="0" rIns="0" bIns="0" anchor="b"/>
          <a:lstStyle>
            <a:lvl1pPr algn="r" defTabSz="1300480">
              <a:defRPr sz="1600">
                <a:solidFill>
                  <a:srgbClr val="BCBCBC"/>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525462"/>
            </a:gs>
            <a:gs pos="100000">
              <a:srgbClr val="5A5C6C"/>
            </a:gs>
          </a:gsLst>
          <a:lin ang="16200000" scaled="0"/>
        </a:gradFill>
        <a:effectLst/>
      </p:bgPr>
    </p:bg>
    <p:spTree>
      <p:nvGrpSpPr>
        <p:cNvPr id="1" name=""/>
        <p:cNvGrpSpPr/>
        <p:nvPr/>
      </p:nvGrpSpPr>
      <p:grpSpPr>
        <a:xfrm>
          <a:off x="0" y="0"/>
          <a:ext cx="0" cy="0"/>
          <a:chOff x="0" y="0"/>
          <a:chExt cx="0" cy="0"/>
        </a:xfrm>
      </p:grpSpPr>
      <p:grpSp>
        <p:nvGrpSpPr>
          <p:cNvPr id="274" name="Group"/>
          <p:cNvGrpSpPr/>
          <p:nvPr/>
        </p:nvGrpSpPr>
        <p:grpSpPr>
          <a:xfrm>
            <a:off x="5273" y="2022968"/>
            <a:ext cx="13004043" cy="7730632"/>
            <a:chOff x="0" y="0"/>
            <a:chExt cx="13004043" cy="7730631"/>
          </a:xfrm>
        </p:grpSpPr>
        <p:grpSp>
          <p:nvGrpSpPr>
            <p:cNvPr id="137" name="Group"/>
            <p:cNvGrpSpPr/>
            <p:nvPr/>
          </p:nvGrpSpPr>
          <p:grpSpPr>
            <a:xfrm>
              <a:off x="39882" y="-1"/>
              <a:ext cx="12964162" cy="7730633"/>
              <a:chOff x="0" y="0"/>
              <a:chExt cx="12964160" cy="7730631"/>
            </a:xfrm>
          </p:grpSpPr>
          <p:sp>
            <p:nvSpPr>
              <p:cNvPr id="124" name="Line"/>
              <p:cNvSpPr/>
              <p:nvPr/>
            </p:nvSpPr>
            <p:spPr>
              <a:xfrm>
                <a:off x="3113475" y="496711"/>
                <a:ext cx="6355646" cy="4763912"/>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25" name="Line"/>
              <p:cNvSpPr/>
              <p:nvPr/>
            </p:nvSpPr>
            <p:spPr>
              <a:xfrm>
                <a:off x="1472071" y="496711"/>
                <a:ext cx="8954348" cy="5341903"/>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26" name="Line"/>
              <p:cNvSpPr/>
              <p:nvPr/>
            </p:nvSpPr>
            <p:spPr>
              <a:xfrm>
                <a:off x="0" y="390595"/>
                <a:ext cx="12941583" cy="7014917"/>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27" name="Line"/>
              <p:cNvSpPr/>
              <p:nvPr/>
            </p:nvSpPr>
            <p:spPr>
              <a:xfrm>
                <a:off x="501226" y="562186"/>
                <a:ext cx="12444873" cy="6231468"/>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28" name="Line"/>
              <p:cNvSpPr/>
              <p:nvPr/>
            </p:nvSpPr>
            <p:spPr>
              <a:xfrm>
                <a:off x="10882489" y="198684"/>
                <a:ext cx="1783645" cy="2684499"/>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29" name="Line"/>
              <p:cNvSpPr/>
              <p:nvPr/>
            </p:nvSpPr>
            <p:spPr>
              <a:xfrm>
                <a:off x="11634329" y="0"/>
                <a:ext cx="1307254" cy="2521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30" name="Line"/>
              <p:cNvSpPr/>
              <p:nvPr/>
            </p:nvSpPr>
            <p:spPr>
              <a:xfrm>
                <a:off x="7385191" y="162560"/>
                <a:ext cx="5578970" cy="5409636"/>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31" name="Shape"/>
              <p:cNvSpPr/>
              <p:nvPr/>
            </p:nvSpPr>
            <p:spPr>
              <a:xfrm>
                <a:off x="5296746" y="386080"/>
                <a:ext cx="3158633" cy="3045743"/>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32" name="Line"/>
              <p:cNvSpPr/>
              <p:nvPr/>
            </p:nvSpPr>
            <p:spPr>
              <a:xfrm>
                <a:off x="9606844" y="2562577"/>
                <a:ext cx="2835770" cy="1828801"/>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33" name="Line"/>
              <p:cNvSpPr/>
              <p:nvPr/>
            </p:nvSpPr>
            <p:spPr>
              <a:xfrm>
                <a:off x="6534008" y="5825066"/>
                <a:ext cx="6430153" cy="177913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34" name="Line"/>
              <p:cNvSpPr/>
              <p:nvPr/>
            </p:nvSpPr>
            <p:spPr>
              <a:xfrm>
                <a:off x="12243929" y="58702"/>
                <a:ext cx="720232" cy="19281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35" name="Shape"/>
              <p:cNvSpPr/>
              <p:nvPr/>
            </p:nvSpPr>
            <p:spPr>
              <a:xfrm>
                <a:off x="11139875" y="6032782"/>
                <a:ext cx="1458526" cy="88505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36" name="Shape"/>
              <p:cNvSpPr/>
              <p:nvPr/>
            </p:nvSpPr>
            <p:spPr>
              <a:xfrm>
                <a:off x="67733" y="3395697"/>
                <a:ext cx="6177281" cy="43349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grpSp>
        <p:grpSp>
          <p:nvGrpSpPr>
            <p:cNvPr id="273" name="Group"/>
            <p:cNvGrpSpPr/>
            <p:nvPr/>
          </p:nvGrpSpPr>
          <p:grpSpPr>
            <a:xfrm>
              <a:off x="0" y="3153951"/>
              <a:ext cx="3120182" cy="3832123"/>
              <a:chOff x="0" y="0"/>
              <a:chExt cx="3120181" cy="3832121"/>
            </a:xfrm>
          </p:grpSpPr>
          <p:sp>
            <p:nvSpPr>
              <p:cNvPr id="138" name="Rectangle"/>
              <p:cNvSpPr/>
              <p:nvPr/>
            </p:nvSpPr>
            <p:spPr>
              <a:xfrm rot="6798887">
                <a:off x="138095" y="3586644"/>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39" name="Rectangle"/>
              <p:cNvSpPr/>
              <p:nvPr/>
            </p:nvSpPr>
            <p:spPr>
              <a:xfrm rot="6798887">
                <a:off x="70362" y="3582128"/>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40" name="Rectangle"/>
              <p:cNvSpPr/>
              <p:nvPr/>
            </p:nvSpPr>
            <p:spPr>
              <a:xfrm rot="6798887">
                <a:off x="11660" y="3568581"/>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41" name="Rectangle"/>
              <p:cNvSpPr/>
              <p:nvPr/>
            </p:nvSpPr>
            <p:spPr>
              <a:xfrm rot="5999912">
                <a:off x="467731" y="359115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42" name="Rectangle"/>
              <p:cNvSpPr/>
              <p:nvPr/>
            </p:nvSpPr>
            <p:spPr>
              <a:xfrm rot="5999912">
                <a:off x="409029" y="3600190"/>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43" name="Rectangle"/>
              <p:cNvSpPr/>
              <p:nvPr/>
            </p:nvSpPr>
            <p:spPr>
              <a:xfrm rot="6250138">
                <a:off x="341295" y="3600190"/>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44" name="Rectangle"/>
              <p:cNvSpPr/>
              <p:nvPr/>
            </p:nvSpPr>
            <p:spPr>
              <a:xfrm rot="6238076">
                <a:off x="273562" y="3595675"/>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45" name="Rectangle"/>
              <p:cNvSpPr/>
              <p:nvPr/>
            </p:nvSpPr>
            <p:spPr>
              <a:xfrm rot="5380717">
                <a:off x="815429" y="3555035"/>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46" name="Rectangle"/>
              <p:cNvSpPr/>
              <p:nvPr/>
            </p:nvSpPr>
            <p:spPr>
              <a:xfrm rot="5380717">
                <a:off x="747695" y="3564066"/>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47" name="Rectangle"/>
              <p:cNvSpPr/>
              <p:nvPr/>
            </p:nvSpPr>
            <p:spPr>
              <a:xfrm rot="5583201">
                <a:off x="679962" y="3573097"/>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48" name="Rectangle"/>
              <p:cNvSpPr/>
              <p:nvPr/>
            </p:nvSpPr>
            <p:spPr>
              <a:xfrm rot="5737625">
                <a:off x="607713" y="3586644"/>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49" name="Rectangle"/>
              <p:cNvSpPr/>
              <p:nvPr/>
            </p:nvSpPr>
            <p:spPr>
              <a:xfrm rot="4715477">
                <a:off x="1163126" y="3464724"/>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50" name="Rectangle"/>
              <p:cNvSpPr/>
              <p:nvPr/>
            </p:nvSpPr>
            <p:spPr>
              <a:xfrm rot="4924949">
                <a:off x="1093135" y="3478270"/>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51" name="Rectangle"/>
              <p:cNvSpPr/>
              <p:nvPr/>
            </p:nvSpPr>
            <p:spPr>
              <a:xfrm rot="4924949">
                <a:off x="1025402" y="3509879"/>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52" name="Rectangle"/>
              <p:cNvSpPr/>
              <p:nvPr/>
            </p:nvSpPr>
            <p:spPr>
              <a:xfrm rot="5041351">
                <a:off x="959926" y="3514395"/>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53" name="Rectangle"/>
              <p:cNvSpPr/>
              <p:nvPr/>
            </p:nvSpPr>
            <p:spPr>
              <a:xfrm rot="3816888">
                <a:off x="1495020" y="331571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54" name="Rectangle"/>
              <p:cNvSpPr/>
              <p:nvPr/>
            </p:nvSpPr>
            <p:spPr>
              <a:xfrm rot="3816888">
                <a:off x="1427286" y="3356350"/>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55" name="Rectangle"/>
              <p:cNvSpPr/>
              <p:nvPr/>
            </p:nvSpPr>
            <p:spPr>
              <a:xfrm rot="4104185">
                <a:off x="1364069" y="337892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56" name="Rectangle"/>
              <p:cNvSpPr/>
              <p:nvPr/>
            </p:nvSpPr>
            <p:spPr>
              <a:xfrm rot="4325343">
                <a:off x="1294077" y="3410537"/>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57" name="Rectangle"/>
              <p:cNvSpPr/>
              <p:nvPr/>
            </p:nvSpPr>
            <p:spPr>
              <a:xfrm rot="3368035">
                <a:off x="1802077" y="313508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58" name="Rectangle"/>
              <p:cNvSpPr/>
              <p:nvPr/>
            </p:nvSpPr>
            <p:spPr>
              <a:xfrm rot="3368035">
                <a:off x="1738860" y="3171213"/>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59" name="Rectangle"/>
              <p:cNvSpPr/>
              <p:nvPr/>
            </p:nvSpPr>
            <p:spPr>
              <a:xfrm rot="3368035">
                <a:off x="1680157" y="321185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60" name="Rectangle"/>
              <p:cNvSpPr/>
              <p:nvPr/>
            </p:nvSpPr>
            <p:spPr>
              <a:xfrm rot="3816888">
                <a:off x="1614682" y="325249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61" name="Rectangle"/>
              <p:cNvSpPr/>
              <p:nvPr/>
            </p:nvSpPr>
            <p:spPr>
              <a:xfrm rot="2302266">
                <a:off x="2078655" y="292172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62" name="Rectangle"/>
              <p:cNvSpPr/>
              <p:nvPr/>
            </p:nvSpPr>
            <p:spPr>
              <a:xfrm rot="2302266">
                <a:off x="2024469" y="2964626"/>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63" name="Rectangle"/>
              <p:cNvSpPr/>
              <p:nvPr/>
            </p:nvSpPr>
            <p:spPr>
              <a:xfrm rot="2707562">
                <a:off x="1973669" y="3008652"/>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64" name="Rectangle"/>
              <p:cNvSpPr/>
              <p:nvPr/>
            </p:nvSpPr>
            <p:spPr>
              <a:xfrm rot="2707562">
                <a:off x="1914966" y="304929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65" name="Rectangle"/>
              <p:cNvSpPr/>
              <p:nvPr/>
            </p:nvSpPr>
            <p:spPr>
              <a:xfrm rot="1525831">
                <a:off x="2313464" y="2664341"/>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66" name="Rectangle"/>
              <p:cNvSpPr/>
              <p:nvPr/>
            </p:nvSpPr>
            <p:spPr>
              <a:xfrm rot="1525831">
                <a:off x="2272824" y="271852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67" name="Rectangle"/>
              <p:cNvSpPr/>
              <p:nvPr/>
            </p:nvSpPr>
            <p:spPr>
              <a:xfrm rot="1788116">
                <a:off x="2229926" y="276819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68" name="Rectangle"/>
              <p:cNvSpPr/>
              <p:nvPr/>
            </p:nvSpPr>
            <p:spPr>
              <a:xfrm rot="1788116">
                <a:off x="2182513" y="2824644"/>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69" name="Rectangle"/>
              <p:cNvSpPr/>
              <p:nvPr/>
            </p:nvSpPr>
            <p:spPr>
              <a:xfrm rot="841630">
                <a:off x="2507633" y="2397923"/>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70" name="Rectangle"/>
              <p:cNvSpPr/>
              <p:nvPr/>
            </p:nvSpPr>
            <p:spPr>
              <a:xfrm rot="841630">
                <a:off x="2478282" y="2449852"/>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71" name="Rectangle"/>
              <p:cNvSpPr/>
              <p:nvPr/>
            </p:nvSpPr>
            <p:spPr>
              <a:xfrm rot="1308688">
                <a:off x="2446673" y="2508555"/>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72" name="Rectangle"/>
              <p:cNvSpPr/>
              <p:nvPr/>
            </p:nvSpPr>
            <p:spPr>
              <a:xfrm rot="1308688">
                <a:off x="2397002" y="255596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73" name="Rectangle"/>
              <p:cNvSpPr/>
              <p:nvPr/>
            </p:nvSpPr>
            <p:spPr>
              <a:xfrm rot="469913">
                <a:off x="2640842" y="2104413"/>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74" name="Rectangle"/>
              <p:cNvSpPr/>
              <p:nvPr/>
            </p:nvSpPr>
            <p:spPr>
              <a:xfrm rot="559869">
                <a:off x="2618264" y="2160857"/>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75" name="Rectangle"/>
              <p:cNvSpPr/>
              <p:nvPr/>
            </p:nvSpPr>
            <p:spPr>
              <a:xfrm rot="734079">
                <a:off x="2600202" y="2219559"/>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76" name="Rectangle"/>
              <p:cNvSpPr/>
              <p:nvPr/>
            </p:nvSpPr>
            <p:spPr>
              <a:xfrm rot="734079">
                <a:off x="2570851" y="2282777"/>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77" name="Rectangle"/>
              <p:cNvSpPr/>
              <p:nvPr/>
            </p:nvSpPr>
            <p:spPr>
              <a:xfrm rot="21306094">
                <a:off x="2728895" y="1813159"/>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78" name="Rectangle"/>
              <p:cNvSpPr/>
              <p:nvPr/>
            </p:nvSpPr>
            <p:spPr>
              <a:xfrm rot="21599993">
                <a:off x="2706317" y="187186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79" name="Rectangle"/>
              <p:cNvSpPr/>
              <p:nvPr/>
            </p:nvSpPr>
            <p:spPr>
              <a:xfrm rot="21599993">
                <a:off x="2704060" y="1928306"/>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80" name="Rectangle"/>
              <p:cNvSpPr/>
              <p:nvPr/>
            </p:nvSpPr>
            <p:spPr>
              <a:xfrm rot="214188">
                <a:off x="2679224" y="1987008"/>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81" name="Rectangle"/>
              <p:cNvSpPr/>
              <p:nvPr/>
            </p:nvSpPr>
            <p:spPr>
              <a:xfrm rot="20917612">
                <a:off x="2746957" y="1517390"/>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82" name="Rectangle"/>
              <p:cNvSpPr/>
              <p:nvPr/>
            </p:nvSpPr>
            <p:spPr>
              <a:xfrm rot="21119601">
                <a:off x="2749215" y="157609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83" name="Rectangle"/>
              <p:cNvSpPr/>
              <p:nvPr/>
            </p:nvSpPr>
            <p:spPr>
              <a:xfrm rot="21119601">
                <a:off x="2749215" y="163027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84" name="Rectangle"/>
              <p:cNvSpPr/>
              <p:nvPr/>
            </p:nvSpPr>
            <p:spPr>
              <a:xfrm rot="21329454">
                <a:off x="2746957" y="168898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85" name="Rectangle"/>
              <p:cNvSpPr/>
              <p:nvPr/>
            </p:nvSpPr>
            <p:spPr>
              <a:xfrm rot="20467714">
                <a:off x="2719864" y="124194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86" name="Rectangle"/>
              <p:cNvSpPr/>
              <p:nvPr/>
            </p:nvSpPr>
            <p:spPr>
              <a:xfrm rot="20630728">
                <a:off x="2733411" y="1289355"/>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87" name="Rectangle"/>
              <p:cNvSpPr/>
              <p:nvPr/>
            </p:nvSpPr>
            <p:spPr>
              <a:xfrm rot="20630728">
                <a:off x="2740184" y="134354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88" name="Rectangle"/>
              <p:cNvSpPr/>
              <p:nvPr/>
            </p:nvSpPr>
            <p:spPr>
              <a:xfrm rot="20793741">
                <a:off x="2746957" y="140450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89" name="Rectangle"/>
              <p:cNvSpPr/>
              <p:nvPr/>
            </p:nvSpPr>
            <p:spPr>
              <a:xfrm rot="20056058">
                <a:off x="2625038" y="980039"/>
                <a:ext cx="19416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90" name="Rectangle"/>
              <p:cNvSpPr/>
              <p:nvPr/>
            </p:nvSpPr>
            <p:spPr>
              <a:xfrm rot="20258046">
                <a:off x="2649873" y="103648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91" name="Rectangle"/>
              <p:cNvSpPr/>
              <p:nvPr/>
            </p:nvSpPr>
            <p:spPr>
              <a:xfrm rot="20258046">
                <a:off x="2667935" y="108841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92" name="Rectangle"/>
              <p:cNvSpPr/>
              <p:nvPr/>
            </p:nvSpPr>
            <p:spPr>
              <a:xfrm rot="20258046">
                <a:off x="2690513" y="1133568"/>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93" name="Rectangle"/>
              <p:cNvSpPr/>
              <p:nvPr/>
            </p:nvSpPr>
            <p:spPr>
              <a:xfrm rot="19671255">
                <a:off x="2480540" y="75651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94" name="Rectangle"/>
              <p:cNvSpPr/>
              <p:nvPr/>
            </p:nvSpPr>
            <p:spPr>
              <a:xfrm rot="19755824">
                <a:off x="2509891" y="79490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95" name="Rectangle"/>
              <p:cNvSpPr/>
              <p:nvPr/>
            </p:nvSpPr>
            <p:spPr>
              <a:xfrm rot="19847617">
                <a:off x="2543757" y="84457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96" name="Rectangle"/>
              <p:cNvSpPr/>
              <p:nvPr/>
            </p:nvSpPr>
            <p:spPr>
              <a:xfrm rot="19847617">
                <a:off x="2573109" y="882955"/>
                <a:ext cx="19416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97" name="Rectangle"/>
              <p:cNvSpPr/>
              <p:nvPr/>
            </p:nvSpPr>
            <p:spPr>
              <a:xfrm rot="19133264">
                <a:off x="2284113" y="55331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98" name="Rectangle"/>
              <p:cNvSpPr/>
              <p:nvPr/>
            </p:nvSpPr>
            <p:spPr>
              <a:xfrm rot="19133264">
                <a:off x="2331526" y="596217"/>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99" name="Rectangle"/>
              <p:cNvSpPr/>
              <p:nvPr/>
            </p:nvSpPr>
            <p:spPr>
              <a:xfrm rot="19133264">
                <a:off x="2365393" y="63459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00" name="Rectangle"/>
              <p:cNvSpPr/>
              <p:nvPr/>
            </p:nvSpPr>
            <p:spPr>
              <a:xfrm rot="19257134">
                <a:off x="2406033" y="67072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01" name="Shape"/>
              <p:cNvSpPr/>
              <p:nvPr/>
            </p:nvSpPr>
            <p:spPr>
              <a:xfrm>
                <a:off x="1092006" y="609764"/>
                <a:ext cx="406401" cy="340925"/>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02" name="Rectangle"/>
              <p:cNvSpPr/>
              <p:nvPr/>
            </p:nvSpPr>
            <p:spPr>
              <a:xfrm rot="6575641">
                <a:off x="-495211" y="1907986"/>
                <a:ext cx="276803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03" name="Rectangle"/>
              <p:cNvSpPr/>
              <p:nvPr/>
            </p:nvSpPr>
            <p:spPr>
              <a:xfrm rot="238799">
                <a:off x="3757" y="1926048"/>
                <a:ext cx="23277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04" name="Rectangle"/>
              <p:cNvSpPr/>
              <p:nvPr/>
            </p:nvSpPr>
            <p:spPr>
              <a:xfrm rot="18642971">
                <a:off x="2043660" y="403177"/>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05" name="Rectangle"/>
              <p:cNvSpPr/>
              <p:nvPr/>
            </p:nvSpPr>
            <p:spPr>
              <a:xfrm rot="18642971">
                <a:off x="2095589" y="434786"/>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06" name="Rectangle"/>
              <p:cNvSpPr/>
              <p:nvPr/>
            </p:nvSpPr>
            <p:spPr>
              <a:xfrm rot="18642971">
                <a:off x="2148646" y="460750"/>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07" name="Rectangle"/>
              <p:cNvSpPr/>
              <p:nvPr/>
            </p:nvSpPr>
            <p:spPr>
              <a:xfrm rot="18938967">
                <a:off x="2193802" y="48784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08" name="Rectangle"/>
              <p:cNvSpPr/>
              <p:nvPr/>
            </p:nvSpPr>
            <p:spPr>
              <a:xfrm rot="17961497">
                <a:off x="1774984" y="299319"/>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09" name="Rectangle"/>
              <p:cNvSpPr/>
              <p:nvPr/>
            </p:nvSpPr>
            <p:spPr>
              <a:xfrm rot="17961497">
                <a:off x="1835944" y="317381"/>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10" name="Rectangle"/>
              <p:cNvSpPr/>
              <p:nvPr/>
            </p:nvSpPr>
            <p:spPr>
              <a:xfrm rot="18085367">
                <a:off x="1885615" y="330928"/>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11" name="Rectangle"/>
              <p:cNvSpPr/>
              <p:nvPr/>
            </p:nvSpPr>
            <p:spPr>
              <a:xfrm rot="18379200">
                <a:off x="1942060" y="35802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12" name="Rectangle"/>
              <p:cNvSpPr/>
              <p:nvPr/>
            </p:nvSpPr>
            <p:spPr>
              <a:xfrm rot="17261750">
                <a:off x="1461153" y="231586"/>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13" name="Rectangle"/>
              <p:cNvSpPr/>
              <p:nvPr/>
            </p:nvSpPr>
            <p:spPr>
              <a:xfrm rot="17349642">
                <a:off x="1524371" y="245132"/>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14" name="Rectangle"/>
              <p:cNvSpPr/>
              <p:nvPr/>
            </p:nvSpPr>
            <p:spPr>
              <a:xfrm rot="17349642">
                <a:off x="1594362" y="254164"/>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15" name="Rectangle"/>
              <p:cNvSpPr/>
              <p:nvPr/>
            </p:nvSpPr>
            <p:spPr>
              <a:xfrm rot="17610754">
                <a:off x="1662095" y="263195"/>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16" name="Rectangle"/>
              <p:cNvSpPr/>
              <p:nvPr/>
            </p:nvSpPr>
            <p:spPr>
              <a:xfrm rot="16737784">
                <a:off x="1131518" y="227070"/>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17" name="Rectangle"/>
              <p:cNvSpPr/>
              <p:nvPr/>
            </p:nvSpPr>
            <p:spPr>
              <a:xfrm rot="16926630">
                <a:off x="1201509" y="222555"/>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18" name="Rectangle"/>
              <p:cNvSpPr/>
              <p:nvPr/>
            </p:nvSpPr>
            <p:spPr>
              <a:xfrm rot="16953279">
                <a:off x="1266984" y="218039"/>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19" name="Rectangle"/>
              <p:cNvSpPr/>
              <p:nvPr/>
            </p:nvSpPr>
            <p:spPr>
              <a:xfrm rot="17019377">
                <a:off x="1339233" y="218039"/>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20" name="Rectangle"/>
              <p:cNvSpPr/>
              <p:nvPr/>
            </p:nvSpPr>
            <p:spPr>
              <a:xfrm rot="16404871">
                <a:off x="797366" y="272226"/>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21" name="Rectangle"/>
              <p:cNvSpPr/>
              <p:nvPr/>
            </p:nvSpPr>
            <p:spPr>
              <a:xfrm rot="16239516">
                <a:off x="865100" y="258679"/>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22" name="Rectangle"/>
              <p:cNvSpPr/>
              <p:nvPr/>
            </p:nvSpPr>
            <p:spPr>
              <a:xfrm rot="16311061">
                <a:off x="941864" y="24964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23" name="Rectangle"/>
              <p:cNvSpPr/>
              <p:nvPr/>
            </p:nvSpPr>
            <p:spPr>
              <a:xfrm rot="16435146">
                <a:off x="1009597" y="240617"/>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24" name="Rectangle"/>
              <p:cNvSpPr/>
              <p:nvPr/>
            </p:nvSpPr>
            <p:spPr>
              <a:xfrm rot="15467838">
                <a:off x="460958" y="37156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25" name="Rectangle"/>
              <p:cNvSpPr/>
              <p:nvPr/>
            </p:nvSpPr>
            <p:spPr>
              <a:xfrm rot="15379567">
                <a:off x="530949" y="34899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26" name="Rectangle"/>
              <p:cNvSpPr/>
              <p:nvPr/>
            </p:nvSpPr>
            <p:spPr>
              <a:xfrm rot="15489056">
                <a:off x="596424" y="32641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27" name="Rectangle"/>
              <p:cNvSpPr/>
              <p:nvPr/>
            </p:nvSpPr>
            <p:spPr>
              <a:xfrm rot="15680431">
                <a:off x="657384" y="29931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28" name="Rectangle"/>
              <p:cNvSpPr/>
              <p:nvPr/>
            </p:nvSpPr>
            <p:spPr>
              <a:xfrm rot="14223709">
                <a:off x="9402" y="57476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29" name="Rectangle"/>
              <p:cNvSpPr/>
              <p:nvPr/>
            </p:nvSpPr>
            <p:spPr>
              <a:xfrm rot="14431653">
                <a:off x="142611" y="502519"/>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30" name="Rectangle"/>
              <p:cNvSpPr/>
              <p:nvPr/>
            </p:nvSpPr>
            <p:spPr>
              <a:xfrm rot="14797584">
                <a:off x="203571" y="47091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31" name="Rectangle"/>
              <p:cNvSpPr/>
              <p:nvPr/>
            </p:nvSpPr>
            <p:spPr>
              <a:xfrm rot="14797584">
                <a:off x="264531" y="44833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32" name="Rectangle"/>
              <p:cNvSpPr/>
              <p:nvPr/>
            </p:nvSpPr>
            <p:spPr>
              <a:xfrm rot="15142296">
                <a:off x="334522" y="416724"/>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33" name="Rectangle"/>
              <p:cNvSpPr/>
              <p:nvPr/>
            </p:nvSpPr>
            <p:spPr>
              <a:xfrm rot="19723229">
                <a:off x="-5274" y="2415986"/>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34" name="Rectangle"/>
              <p:cNvSpPr/>
              <p:nvPr/>
            </p:nvSpPr>
            <p:spPr>
              <a:xfrm rot="3283993">
                <a:off x="1148451" y="2675630"/>
                <a:ext cx="546383"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35" name="Rectangle"/>
              <p:cNvSpPr/>
              <p:nvPr/>
            </p:nvSpPr>
            <p:spPr>
              <a:xfrm rot="3283993">
                <a:off x="73749" y="1140341"/>
                <a:ext cx="546383"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36" name="Rectangle"/>
              <p:cNvSpPr/>
              <p:nvPr/>
            </p:nvSpPr>
            <p:spPr>
              <a:xfrm rot="19723229">
                <a:off x="1575171" y="1260004"/>
                <a:ext cx="71571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37" name="Rectangle"/>
              <p:cNvSpPr/>
              <p:nvPr/>
            </p:nvSpPr>
            <p:spPr>
              <a:xfrm rot="5908517">
                <a:off x="446282" y="3662279"/>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38" name="Rectangle"/>
              <p:cNvSpPr/>
              <p:nvPr/>
            </p:nvSpPr>
            <p:spPr>
              <a:xfrm rot="6683973">
                <a:off x="96326" y="3662279"/>
                <a:ext cx="32512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39" name="Rectangle"/>
              <p:cNvSpPr/>
              <p:nvPr/>
            </p:nvSpPr>
            <p:spPr>
              <a:xfrm rot="5245609">
                <a:off x="809784" y="3612608"/>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40" name="Rectangle"/>
              <p:cNvSpPr/>
              <p:nvPr/>
            </p:nvSpPr>
            <p:spPr>
              <a:xfrm rot="4500520">
                <a:off x="1173286" y="3508750"/>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41" name="Rectangle"/>
              <p:cNvSpPr/>
              <p:nvPr/>
            </p:nvSpPr>
            <p:spPr>
              <a:xfrm rot="3805228">
                <a:off x="1507437" y="3352963"/>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42" name="Rectangle"/>
              <p:cNvSpPr/>
              <p:nvPr/>
            </p:nvSpPr>
            <p:spPr>
              <a:xfrm rot="3060139">
                <a:off x="1830300" y="3149764"/>
                <a:ext cx="29802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43" name="Rectangle"/>
              <p:cNvSpPr/>
              <p:nvPr/>
            </p:nvSpPr>
            <p:spPr>
              <a:xfrm rot="2090281">
                <a:off x="2112522" y="2910439"/>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44" name="Rectangle"/>
              <p:cNvSpPr/>
              <p:nvPr/>
            </p:nvSpPr>
            <p:spPr>
              <a:xfrm rot="14431653">
                <a:off x="-45914" y="481070"/>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45" name="Rectangle"/>
              <p:cNvSpPr/>
              <p:nvPr/>
            </p:nvSpPr>
            <p:spPr>
              <a:xfrm rot="15193499">
                <a:off x="301784" y="316252"/>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46" name="Rectangle"/>
              <p:cNvSpPr/>
              <p:nvPr/>
            </p:nvSpPr>
            <p:spPr>
              <a:xfrm rot="16629379">
                <a:off x="1003953" y="160466"/>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47" name="Rectangle"/>
              <p:cNvSpPr/>
              <p:nvPr/>
            </p:nvSpPr>
            <p:spPr>
              <a:xfrm rot="17301498">
                <a:off x="1342620" y="151435"/>
                <a:ext cx="33866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48" name="Rectangle"/>
              <p:cNvSpPr/>
              <p:nvPr/>
            </p:nvSpPr>
            <p:spPr>
              <a:xfrm rot="17923696">
                <a:off x="1664353" y="209008"/>
                <a:ext cx="34995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49" name="Rectangle"/>
              <p:cNvSpPr/>
              <p:nvPr/>
            </p:nvSpPr>
            <p:spPr>
              <a:xfrm rot="18411383">
                <a:off x="1957864" y="308350"/>
                <a:ext cx="37705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50" name="Rectangle"/>
              <p:cNvSpPr/>
              <p:nvPr/>
            </p:nvSpPr>
            <p:spPr>
              <a:xfrm rot="18989755">
                <a:off x="2216380" y="460750"/>
                <a:ext cx="37705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51" name="Rectangle"/>
              <p:cNvSpPr/>
              <p:nvPr/>
            </p:nvSpPr>
            <p:spPr>
              <a:xfrm rot="19409993">
                <a:off x="2421838" y="659435"/>
                <a:ext cx="39059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52" name="Rectangle"/>
              <p:cNvSpPr/>
              <p:nvPr/>
            </p:nvSpPr>
            <p:spPr>
              <a:xfrm rot="19871442">
                <a:off x="2584398" y="891986"/>
                <a:ext cx="37704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53" name="Rectangle"/>
              <p:cNvSpPr/>
              <p:nvPr/>
            </p:nvSpPr>
            <p:spPr>
              <a:xfrm rot="20427883">
                <a:off x="2699544" y="1156146"/>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54" name="Rectangle"/>
              <p:cNvSpPr/>
              <p:nvPr/>
            </p:nvSpPr>
            <p:spPr>
              <a:xfrm rot="20846155">
                <a:off x="2744700" y="1438368"/>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55" name="Rectangle"/>
              <p:cNvSpPr/>
              <p:nvPr/>
            </p:nvSpPr>
            <p:spPr>
              <a:xfrm rot="21312177">
                <a:off x="2733411" y="1745426"/>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56" name="Rectangle"/>
              <p:cNvSpPr/>
              <p:nvPr/>
            </p:nvSpPr>
            <p:spPr>
              <a:xfrm rot="696742">
                <a:off x="2536984" y="2357284"/>
                <a:ext cx="33866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57" name="Rectangle"/>
              <p:cNvSpPr/>
              <p:nvPr/>
            </p:nvSpPr>
            <p:spPr>
              <a:xfrm rot="1529991">
                <a:off x="2345073" y="2646279"/>
                <a:ext cx="31609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58" name="Shape"/>
              <p:cNvSpPr/>
              <p:nvPr/>
            </p:nvSpPr>
            <p:spPr>
              <a:xfrm>
                <a:off x="1913838" y="1903470"/>
                <a:ext cx="460587" cy="270934"/>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59" name="Shape"/>
              <p:cNvSpPr/>
              <p:nvPr/>
            </p:nvSpPr>
            <p:spPr>
              <a:xfrm>
                <a:off x="37624" y="968750"/>
                <a:ext cx="203201" cy="176108"/>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60" name="Shape"/>
              <p:cNvSpPr/>
              <p:nvPr/>
            </p:nvSpPr>
            <p:spPr>
              <a:xfrm>
                <a:off x="213731" y="808448"/>
                <a:ext cx="228036" cy="200943"/>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61" name="Shape"/>
              <p:cNvSpPr/>
              <p:nvPr/>
            </p:nvSpPr>
            <p:spPr>
              <a:xfrm>
                <a:off x="1523242" y="2729817"/>
                <a:ext cx="187396" cy="176107"/>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62" name="Shape"/>
              <p:cNvSpPr/>
              <p:nvPr/>
            </p:nvSpPr>
            <p:spPr>
              <a:xfrm>
                <a:off x="2117038" y="1104217"/>
                <a:ext cx="203201" cy="16256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63" name="Shape"/>
              <p:cNvSpPr/>
              <p:nvPr/>
            </p:nvSpPr>
            <p:spPr>
              <a:xfrm>
                <a:off x="2022211" y="955204"/>
                <a:ext cx="203201" cy="189654"/>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64" name="Triangle"/>
              <p:cNvSpPr/>
              <p:nvPr/>
            </p:nvSpPr>
            <p:spPr>
              <a:xfrm>
                <a:off x="10531" y="3486172"/>
                <a:ext cx="13547" cy="270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65" name="Shape"/>
              <p:cNvSpPr/>
              <p:nvPr/>
            </p:nvSpPr>
            <p:spPr>
              <a:xfrm>
                <a:off x="10531" y="591701"/>
                <a:ext cx="67734" cy="108375"/>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66" name="Shape"/>
              <p:cNvSpPr/>
              <p:nvPr/>
            </p:nvSpPr>
            <p:spPr>
              <a:xfrm>
                <a:off x="10531" y="3499719"/>
                <a:ext cx="81281" cy="1490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67" name="Rectangle"/>
              <p:cNvSpPr/>
              <p:nvPr/>
            </p:nvSpPr>
            <p:spPr>
              <a:xfrm rot="244927">
                <a:off x="2652131" y="2050226"/>
                <a:ext cx="363503"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68" name="Rectangle"/>
              <p:cNvSpPr/>
              <p:nvPr/>
            </p:nvSpPr>
            <p:spPr>
              <a:xfrm rot="16001411">
                <a:off x="649482" y="210137"/>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269" name="Shape"/>
              <p:cNvSpPr/>
              <p:nvPr/>
            </p:nvSpPr>
            <p:spPr>
              <a:xfrm>
                <a:off x="308557" y="2893027"/>
                <a:ext cx="319006" cy="344791"/>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70" name="Shape"/>
              <p:cNvSpPr/>
              <p:nvPr/>
            </p:nvSpPr>
            <p:spPr>
              <a:xfrm rot="18742963">
                <a:off x="1392114" y="2841476"/>
                <a:ext cx="150642" cy="154485"/>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71" name="Shape"/>
              <p:cNvSpPr/>
              <p:nvPr/>
            </p:nvSpPr>
            <p:spPr>
              <a:xfrm>
                <a:off x="525304" y="474297"/>
                <a:ext cx="785708" cy="28718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585A68"/>
                  </a:gs>
                  <a:gs pos="100000">
                    <a:srgbClr val="5B5D6B"/>
                  </a:gs>
                </a:gsLst>
                <a:lin ang="8100000" scaled="0"/>
              </a:gra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72" name="Oval"/>
              <p:cNvSpPr/>
              <p:nvPr/>
            </p:nvSpPr>
            <p:spPr>
              <a:xfrm rot="19915651">
                <a:off x="663029" y="1702528"/>
                <a:ext cx="498970" cy="392854"/>
              </a:xfrm>
              <a:prstGeom prst="ellipse">
                <a:avLst/>
              </a:prstGeom>
              <a:gradFill flip="none" rotWithShape="1">
                <a:gsLst>
                  <a:gs pos="0">
                    <a:srgbClr val="000000"/>
                  </a:gs>
                  <a:gs pos="100000">
                    <a:srgbClr val="535561"/>
                  </a:gs>
                </a:gsLst>
                <a:lin ang="8100000" scaled="0"/>
              </a:gra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grpSp>
      </p:grpSp>
      <p:sp>
        <p:nvSpPr>
          <p:cNvPr id="275" name="Slide Number"/>
          <p:cNvSpPr txBox="1">
            <a:spLocks noGrp="1"/>
          </p:cNvSpPr>
          <p:nvPr>
            <p:ph type="sldNum" sz="quarter" idx="2"/>
          </p:nvPr>
        </p:nvSpPr>
        <p:spPr>
          <a:xfrm>
            <a:off x="9320107" y="8882098"/>
            <a:ext cx="3255716" cy="327432"/>
          </a:xfrm>
          <a:prstGeom prst="rect">
            <a:avLst/>
          </a:prstGeom>
        </p:spPr>
        <p:txBody>
          <a:bodyPr wrap="square" lIns="65023" tIns="65023" rIns="65023" bIns="65023"/>
          <a:lstStyle>
            <a:lvl1pPr algn="r" defTabSz="1300480">
              <a:defRPr sz="14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24B8EC"/>
            </a:gs>
            <a:gs pos="100000">
              <a:srgbClr val="FFFFFF"/>
            </a:gs>
          </a:gsLst>
          <a:lin ang="16200000" scaled="0"/>
        </a:gradFill>
        <a:effectLst/>
      </p:bgPr>
    </p:bg>
    <p:spTree>
      <p:nvGrpSpPr>
        <p:cNvPr id="1" name=""/>
        <p:cNvGrpSpPr/>
        <p:nvPr/>
      </p:nvGrpSpPr>
      <p:grpSpPr>
        <a:xfrm>
          <a:off x="0" y="0"/>
          <a:ext cx="0" cy="0"/>
          <a:chOff x="0" y="0"/>
          <a:chExt cx="0" cy="0"/>
        </a:xfrm>
      </p:grpSpPr>
      <p:sp>
        <p:nvSpPr>
          <p:cNvPr id="282" name="Slide Number"/>
          <p:cNvSpPr txBox="1">
            <a:spLocks noGrp="1"/>
          </p:cNvSpPr>
          <p:nvPr>
            <p:ph type="sldNum" sz="quarter" idx="2"/>
          </p:nvPr>
        </p:nvSpPr>
        <p:spPr>
          <a:xfrm>
            <a:off x="9320107" y="8882098"/>
            <a:ext cx="3034454" cy="389270"/>
          </a:xfrm>
          <a:prstGeom prst="rect">
            <a:avLst/>
          </a:prstGeom>
        </p:spPr>
        <p:txBody>
          <a:bodyPr wrap="square" lIns="65023" tIns="65023" rIns="65023" bIns="65023"/>
          <a:lstStyle>
            <a:lvl1pPr algn="r" defTabSz="1300480">
              <a:defRPr>
                <a:solidFill>
                  <a:srgbClr val="000000"/>
                </a:solidFill>
                <a:latin typeface="Arial"/>
                <a:ea typeface="Arial"/>
                <a:cs typeface="Arial"/>
                <a:sym typeface="Arial"/>
              </a:defRPr>
            </a:lvl1pPr>
          </a:lstStyle>
          <a:p>
            <a:fld id="{86CB4B4D-7CA3-9044-876B-883B54F8677D}" type="slidenum">
              <a:t>‹#›</a:t>
            </a:fld>
            <a:endParaRPr/>
          </a:p>
        </p:txBody>
      </p:sp>
      <p:sp>
        <p:nvSpPr>
          <p:cNvPr id="283" name="Title Text"/>
          <p:cNvSpPr txBox="1">
            <a:spLocks noGrp="1"/>
          </p:cNvSpPr>
          <p:nvPr>
            <p:ph type="title"/>
          </p:nvPr>
        </p:nvSpPr>
        <p:spPr>
          <a:xfrm>
            <a:off x="975359" y="2623537"/>
            <a:ext cx="11054082" cy="2903503"/>
          </a:xfrm>
          <a:prstGeom prst="rect">
            <a:avLst/>
          </a:prstGeom>
        </p:spPr>
        <p:txBody>
          <a:bodyPr lIns="65023" tIns="65023" rIns="65023" bIns="65023">
            <a:noAutofit/>
          </a:bodyPr>
          <a:lstStyle>
            <a:lvl1pPr defTabSz="1300480">
              <a:defRPr sz="6200">
                <a:solidFill>
                  <a:srgbClr val="000000"/>
                </a:solidFill>
                <a:latin typeface="Arial"/>
                <a:ea typeface="Arial"/>
                <a:cs typeface="Arial"/>
                <a:sym typeface="Arial"/>
              </a:defRPr>
            </a:lvl1pPr>
          </a:lstStyle>
          <a:p>
            <a:r>
              <a:t>Title Text</a:t>
            </a:r>
          </a:p>
        </p:txBody>
      </p:sp>
      <p:sp>
        <p:nvSpPr>
          <p:cNvPr id="284" name="Body Level One…"/>
          <p:cNvSpPr txBox="1">
            <a:spLocks noGrp="1"/>
          </p:cNvSpPr>
          <p:nvPr>
            <p:ph type="body" sz="half" idx="1"/>
          </p:nvPr>
        </p:nvSpPr>
        <p:spPr>
          <a:xfrm>
            <a:off x="1950719" y="5527040"/>
            <a:ext cx="9103361" cy="4226561"/>
          </a:xfrm>
          <a:prstGeom prst="rect">
            <a:avLst/>
          </a:prstGeom>
        </p:spPr>
        <p:txBody>
          <a:bodyPr lIns="65023" tIns="65023" rIns="65023" bIns="65023" anchor="t">
            <a:noAutofit/>
          </a:bodyPr>
          <a:lstStyle>
            <a:lvl1pPr marL="0" indent="0" algn="ctr" defTabSz="1300480">
              <a:spcBef>
                <a:spcPts val="1000"/>
              </a:spcBef>
              <a:buSzTx/>
              <a:buNone/>
              <a:defRPr sz="4400">
                <a:solidFill>
                  <a:srgbClr val="000000"/>
                </a:solidFill>
                <a:latin typeface="Arial"/>
                <a:ea typeface="Arial"/>
                <a:cs typeface="Arial"/>
                <a:sym typeface="Arial"/>
              </a:defRPr>
            </a:lvl1pPr>
            <a:lvl2pPr marL="0" indent="457200" algn="ctr" defTabSz="1300480">
              <a:spcBef>
                <a:spcPts val="1000"/>
              </a:spcBef>
              <a:buSzTx/>
              <a:buNone/>
              <a:defRPr sz="4400">
                <a:solidFill>
                  <a:srgbClr val="000000"/>
                </a:solidFill>
                <a:latin typeface="Arial"/>
                <a:ea typeface="Arial"/>
                <a:cs typeface="Arial"/>
                <a:sym typeface="Arial"/>
              </a:defRPr>
            </a:lvl2pPr>
            <a:lvl3pPr marL="0" indent="914400" algn="ctr" defTabSz="1300480">
              <a:spcBef>
                <a:spcPts val="1000"/>
              </a:spcBef>
              <a:buSzTx/>
              <a:buNone/>
              <a:defRPr sz="4400">
                <a:solidFill>
                  <a:srgbClr val="000000"/>
                </a:solidFill>
                <a:latin typeface="Arial"/>
                <a:ea typeface="Arial"/>
                <a:cs typeface="Arial"/>
                <a:sym typeface="Arial"/>
              </a:defRPr>
            </a:lvl3pPr>
            <a:lvl4pPr marL="0" indent="1371600" algn="ctr" defTabSz="1300480">
              <a:spcBef>
                <a:spcPts val="1000"/>
              </a:spcBef>
              <a:buSzTx/>
              <a:buNone/>
              <a:defRPr sz="4400">
                <a:solidFill>
                  <a:srgbClr val="000000"/>
                </a:solidFill>
                <a:latin typeface="Arial"/>
                <a:ea typeface="Arial"/>
                <a:cs typeface="Arial"/>
                <a:sym typeface="Arial"/>
              </a:defRPr>
            </a:lvl4pPr>
            <a:lvl5pPr marL="0" indent="1828800" algn="ctr" defTabSz="1300480">
              <a:spcBef>
                <a:spcPts val="1000"/>
              </a:spcBef>
              <a:buSzTx/>
              <a:buNone/>
              <a:defRPr sz="4400">
                <a:solidFill>
                  <a:srgbClr val="00000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525462"/>
            </a:gs>
            <a:gs pos="100000">
              <a:srgbClr val="5A5C6C"/>
            </a:gs>
          </a:gsLst>
          <a:lin ang="16200000" scaled="0"/>
        </a:gradFill>
        <a:effectLst/>
      </p:bgPr>
    </p:bg>
    <p:spTree>
      <p:nvGrpSpPr>
        <p:cNvPr id="1" name=""/>
        <p:cNvGrpSpPr/>
        <p:nvPr/>
      </p:nvGrpSpPr>
      <p:grpSpPr>
        <a:xfrm>
          <a:off x="0" y="0"/>
          <a:ext cx="0" cy="0"/>
          <a:chOff x="0" y="0"/>
          <a:chExt cx="0" cy="0"/>
        </a:xfrm>
      </p:grpSpPr>
      <p:grpSp>
        <p:nvGrpSpPr>
          <p:cNvPr id="441" name="Group"/>
          <p:cNvGrpSpPr/>
          <p:nvPr/>
        </p:nvGrpSpPr>
        <p:grpSpPr>
          <a:xfrm>
            <a:off x="5273" y="2022968"/>
            <a:ext cx="13004043" cy="7730632"/>
            <a:chOff x="0" y="0"/>
            <a:chExt cx="13004043" cy="7730631"/>
          </a:xfrm>
        </p:grpSpPr>
        <p:grpSp>
          <p:nvGrpSpPr>
            <p:cNvPr id="304" name="Group"/>
            <p:cNvGrpSpPr/>
            <p:nvPr/>
          </p:nvGrpSpPr>
          <p:grpSpPr>
            <a:xfrm>
              <a:off x="39882" y="-1"/>
              <a:ext cx="12964162" cy="7730633"/>
              <a:chOff x="0" y="0"/>
              <a:chExt cx="12964160" cy="7730631"/>
            </a:xfrm>
          </p:grpSpPr>
          <p:sp>
            <p:nvSpPr>
              <p:cNvPr id="291" name="Line"/>
              <p:cNvSpPr/>
              <p:nvPr/>
            </p:nvSpPr>
            <p:spPr>
              <a:xfrm>
                <a:off x="3113475" y="496711"/>
                <a:ext cx="6355646" cy="4763912"/>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92" name="Line"/>
              <p:cNvSpPr/>
              <p:nvPr/>
            </p:nvSpPr>
            <p:spPr>
              <a:xfrm>
                <a:off x="1472071" y="496711"/>
                <a:ext cx="8954348" cy="5341903"/>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93" name="Line"/>
              <p:cNvSpPr/>
              <p:nvPr/>
            </p:nvSpPr>
            <p:spPr>
              <a:xfrm>
                <a:off x="0" y="390595"/>
                <a:ext cx="12941583" cy="7014917"/>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94" name="Line"/>
              <p:cNvSpPr/>
              <p:nvPr/>
            </p:nvSpPr>
            <p:spPr>
              <a:xfrm>
                <a:off x="501226" y="562186"/>
                <a:ext cx="12444873" cy="6231468"/>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95" name="Line"/>
              <p:cNvSpPr/>
              <p:nvPr/>
            </p:nvSpPr>
            <p:spPr>
              <a:xfrm>
                <a:off x="10882489" y="198684"/>
                <a:ext cx="1783645" cy="2684499"/>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96" name="Line"/>
              <p:cNvSpPr/>
              <p:nvPr/>
            </p:nvSpPr>
            <p:spPr>
              <a:xfrm>
                <a:off x="11634329" y="0"/>
                <a:ext cx="1307254" cy="2521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97" name="Line"/>
              <p:cNvSpPr/>
              <p:nvPr/>
            </p:nvSpPr>
            <p:spPr>
              <a:xfrm>
                <a:off x="7385191" y="162560"/>
                <a:ext cx="5578970" cy="5409636"/>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98" name="Shape"/>
              <p:cNvSpPr/>
              <p:nvPr/>
            </p:nvSpPr>
            <p:spPr>
              <a:xfrm>
                <a:off x="5296746" y="386080"/>
                <a:ext cx="3158633" cy="3045743"/>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299" name="Line"/>
              <p:cNvSpPr/>
              <p:nvPr/>
            </p:nvSpPr>
            <p:spPr>
              <a:xfrm>
                <a:off x="9606844" y="2562577"/>
                <a:ext cx="2835770" cy="1828801"/>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300" name="Line"/>
              <p:cNvSpPr/>
              <p:nvPr/>
            </p:nvSpPr>
            <p:spPr>
              <a:xfrm>
                <a:off x="6534008" y="5825066"/>
                <a:ext cx="6430153" cy="177913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301" name="Line"/>
              <p:cNvSpPr/>
              <p:nvPr/>
            </p:nvSpPr>
            <p:spPr>
              <a:xfrm>
                <a:off x="12243929" y="58702"/>
                <a:ext cx="720232" cy="19281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302" name="Shape"/>
              <p:cNvSpPr/>
              <p:nvPr/>
            </p:nvSpPr>
            <p:spPr>
              <a:xfrm>
                <a:off x="11139875" y="6032782"/>
                <a:ext cx="1458526" cy="88505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303" name="Shape"/>
              <p:cNvSpPr/>
              <p:nvPr/>
            </p:nvSpPr>
            <p:spPr>
              <a:xfrm>
                <a:off x="67733" y="3395697"/>
                <a:ext cx="6177281" cy="43349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grpSp>
        <p:grpSp>
          <p:nvGrpSpPr>
            <p:cNvPr id="440" name="Group"/>
            <p:cNvGrpSpPr/>
            <p:nvPr/>
          </p:nvGrpSpPr>
          <p:grpSpPr>
            <a:xfrm>
              <a:off x="0" y="3153951"/>
              <a:ext cx="3120182" cy="3832123"/>
              <a:chOff x="0" y="0"/>
              <a:chExt cx="3120181" cy="3832121"/>
            </a:xfrm>
          </p:grpSpPr>
          <p:sp>
            <p:nvSpPr>
              <p:cNvPr id="305" name="Rectangle"/>
              <p:cNvSpPr/>
              <p:nvPr/>
            </p:nvSpPr>
            <p:spPr>
              <a:xfrm rot="6798887">
                <a:off x="138095" y="3586644"/>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06" name="Rectangle"/>
              <p:cNvSpPr/>
              <p:nvPr/>
            </p:nvSpPr>
            <p:spPr>
              <a:xfrm rot="6798887">
                <a:off x="70362" y="3582128"/>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07" name="Rectangle"/>
              <p:cNvSpPr/>
              <p:nvPr/>
            </p:nvSpPr>
            <p:spPr>
              <a:xfrm rot="6798887">
                <a:off x="11660" y="3568581"/>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08" name="Rectangle"/>
              <p:cNvSpPr/>
              <p:nvPr/>
            </p:nvSpPr>
            <p:spPr>
              <a:xfrm rot="5999912">
                <a:off x="467731" y="359115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09" name="Rectangle"/>
              <p:cNvSpPr/>
              <p:nvPr/>
            </p:nvSpPr>
            <p:spPr>
              <a:xfrm rot="5999912">
                <a:off x="409029" y="3600190"/>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10" name="Rectangle"/>
              <p:cNvSpPr/>
              <p:nvPr/>
            </p:nvSpPr>
            <p:spPr>
              <a:xfrm rot="6250138">
                <a:off x="341295" y="3600190"/>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11" name="Rectangle"/>
              <p:cNvSpPr/>
              <p:nvPr/>
            </p:nvSpPr>
            <p:spPr>
              <a:xfrm rot="6238076">
                <a:off x="273562" y="3595675"/>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12" name="Rectangle"/>
              <p:cNvSpPr/>
              <p:nvPr/>
            </p:nvSpPr>
            <p:spPr>
              <a:xfrm rot="5380717">
                <a:off x="815429" y="3555035"/>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13" name="Rectangle"/>
              <p:cNvSpPr/>
              <p:nvPr/>
            </p:nvSpPr>
            <p:spPr>
              <a:xfrm rot="5380717">
                <a:off x="747695" y="3564066"/>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14" name="Rectangle"/>
              <p:cNvSpPr/>
              <p:nvPr/>
            </p:nvSpPr>
            <p:spPr>
              <a:xfrm rot="5583201">
                <a:off x="679962" y="3573097"/>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15" name="Rectangle"/>
              <p:cNvSpPr/>
              <p:nvPr/>
            </p:nvSpPr>
            <p:spPr>
              <a:xfrm rot="5737625">
                <a:off x="607713" y="3586644"/>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16" name="Rectangle"/>
              <p:cNvSpPr/>
              <p:nvPr/>
            </p:nvSpPr>
            <p:spPr>
              <a:xfrm rot="4715477">
                <a:off x="1163126" y="3464724"/>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17" name="Rectangle"/>
              <p:cNvSpPr/>
              <p:nvPr/>
            </p:nvSpPr>
            <p:spPr>
              <a:xfrm rot="4924949">
                <a:off x="1093135" y="3478270"/>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18" name="Rectangle"/>
              <p:cNvSpPr/>
              <p:nvPr/>
            </p:nvSpPr>
            <p:spPr>
              <a:xfrm rot="4924949">
                <a:off x="1025402" y="3509879"/>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19" name="Rectangle"/>
              <p:cNvSpPr/>
              <p:nvPr/>
            </p:nvSpPr>
            <p:spPr>
              <a:xfrm rot="5041351">
                <a:off x="959926" y="3514395"/>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20" name="Rectangle"/>
              <p:cNvSpPr/>
              <p:nvPr/>
            </p:nvSpPr>
            <p:spPr>
              <a:xfrm rot="3816888">
                <a:off x="1495020" y="331571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21" name="Rectangle"/>
              <p:cNvSpPr/>
              <p:nvPr/>
            </p:nvSpPr>
            <p:spPr>
              <a:xfrm rot="3816888">
                <a:off x="1427286" y="3356350"/>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22" name="Rectangle"/>
              <p:cNvSpPr/>
              <p:nvPr/>
            </p:nvSpPr>
            <p:spPr>
              <a:xfrm rot="4104185">
                <a:off x="1364069" y="337892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23" name="Rectangle"/>
              <p:cNvSpPr/>
              <p:nvPr/>
            </p:nvSpPr>
            <p:spPr>
              <a:xfrm rot="4325343">
                <a:off x="1294077" y="3410537"/>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24" name="Rectangle"/>
              <p:cNvSpPr/>
              <p:nvPr/>
            </p:nvSpPr>
            <p:spPr>
              <a:xfrm rot="3368035">
                <a:off x="1802077" y="313508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25" name="Rectangle"/>
              <p:cNvSpPr/>
              <p:nvPr/>
            </p:nvSpPr>
            <p:spPr>
              <a:xfrm rot="3368035">
                <a:off x="1738860" y="3171213"/>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26" name="Rectangle"/>
              <p:cNvSpPr/>
              <p:nvPr/>
            </p:nvSpPr>
            <p:spPr>
              <a:xfrm rot="3368035">
                <a:off x="1680157" y="321185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27" name="Rectangle"/>
              <p:cNvSpPr/>
              <p:nvPr/>
            </p:nvSpPr>
            <p:spPr>
              <a:xfrm rot="3816888">
                <a:off x="1614682" y="325249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28" name="Rectangle"/>
              <p:cNvSpPr/>
              <p:nvPr/>
            </p:nvSpPr>
            <p:spPr>
              <a:xfrm rot="2302266">
                <a:off x="2078655" y="292172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29" name="Rectangle"/>
              <p:cNvSpPr/>
              <p:nvPr/>
            </p:nvSpPr>
            <p:spPr>
              <a:xfrm rot="2302266">
                <a:off x="2024469" y="2964626"/>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30" name="Rectangle"/>
              <p:cNvSpPr/>
              <p:nvPr/>
            </p:nvSpPr>
            <p:spPr>
              <a:xfrm rot="2707562">
                <a:off x="1973669" y="3008652"/>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31" name="Rectangle"/>
              <p:cNvSpPr/>
              <p:nvPr/>
            </p:nvSpPr>
            <p:spPr>
              <a:xfrm rot="2707562">
                <a:off x="1914966" y="304929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32" name="Rectangle"/>
              <p:cNvSpPr/>
              <p:nvPr/>
            </p:nvSpPr>
            <p:spPr>
              <a:xfrm rot="1525831">
                <a:off x="2313464" y="2664341"/>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33" name="Rectangle"/>
              <p:cNvSpPr/>
              <p:nvPr/>
            </p:nvSpPr>
            <p:spPr>
              <a:xfrm rot="1525831">
                <a:off x="2272824" y="271852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34" name="Rectangle"/>
              <p:cNvSpPr/>
              <p:nvPr/>
            </p:nvSpPr>
            <p:spPr>
              <a:xfrm rot="1788116">
                <a:off x="2229926" y="276819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35" name="Rectangle"/>
              <p:cNvSpPr/>
              <p:nvPr/>
            </p:nvSpPr>
            <p:spPr>
              <a:xfrm rot="1788116">
                <a:off x="2182513" y="2824644"/>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36" name="Rectangle"/>
              <p:cNvSpPr/>
              <p:nvPr/>
            </p:nvSpPr>
            <p:spPr>
              <a:xfrm rot="841630">
                <a:off x="2507633" y="2397923"/>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37" name="Rectangle"/>
              <p:cNvSpPr/>
              <p:nvPr/>
            </p:nvSpPr>
            <p:spPr>
              <a:xfrm rot="841630">
                <a:off x="2478282" y="2449852"/>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38" name="Rectangle"/>
              <p:cNvSpPr/>
              <p:nvPr/>
            </p:nvSpPr>
            <p:spPr>
              <a:xfrm rot="1308688">
                <a:off x="2446673" y="2508555"/>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39" name="Rectangle"/>
              <p:cNvSpPr/>
              <p:nvPr/>
            </p:nvSpPr>
            <p:spPr>
              <a:xfrm rot="1308688">
                <a:off x="2397002" y="255596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40" name="Rectangle"/>
              <p:cNvSpPr/>
              <p:nvPr/>
            </p:nvSpPr>
            <p:spPr>
              <a:xfrm rot="469913">
                <a:off x="2640842" y="2104413"/>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41" name="Rectangle"/>
              <p:cNvSpPr/>
              <p:nvPr/>
            </p:nvSpPr>
            <p:spPr>
              <a:xfrm rot="559869">
                <a:off x="2618264" y="2160857"/>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42" name="Rectangle"/>
              <p:cNvSpPr/>
              <p:nvPr/>
            </p:nvSpPr>
            <p:spPr>
              <a:xfrm rot="734079">
                <a:off x="2600202" y="2219559"/>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43" name="Rectangle"/>
              <p:cNvSpPr/>
              <p:nvPr/>
            </p:nvSpPr>
            <p:spPr>
              <a:xfrm rot="734079">
                <a:off x="2570851" y="2282777"/>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44" name="Rectangle"/>
              <p:cNvSpPr/>
              <p:nvPr/>
            </p:nvSpPr>
            <p:spPr>
              <a:xfrm rot="21306094">
                <a:off x="2728895" y="1813159"/>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45" name="Rectangle"/>
              <p:cNvSpPr/>
              <p:nvPr/>
            </p:nvSpPr>
            <p:spPr>
              <a:xfrm rot="21599993">
                <a:off x="2706317" y="187186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46" name="Rectangle"/>
              <p:cNvSpPr/>
              <p:nvPr/>
            </p:nvSpPr>
            <p:spPr>
              <a:xfrm rot="21599993">
                <a:off x="2704060" y="1928306"/>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47" name="Rectangle"/>
              <p:cNvSpPr/>
              <p:nvPr/>
            </p:nvSpPr>
            <p:spPr>
              <a:xfrm rot="214188">
                <a:off x="2679224" y="1987008"/>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48" name="Rectangle"/>
              <p:cNvSpPr/>
              <p:nvPr/>
            </p:nvSpPr>
            <p:spPr>
              <a:xfrm rot="20917612">
                <a:off x="2746957" y="1517390"/>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49" name="Rectangle"/>
              <p:cNvSpPr/>
              <p:nvPr/>
            </p:nvSpPr>
            <p:spPr>
              <a:xfrm rot="21119601">
                <a:off x="2749215" y="157609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50" name="Rectangle"/>
              <p:cNvSpPr/>
              <p:nvPr/>
            </p:nvSpPr>
            <p:spPr>
              <a:xfrm rot="21119601">
                <a:off x="2749215" y="163027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51" name="Rectangle"/>
              <p:cNvSpPr/>
              <p:nvPr/>
            </p:nvSpPr>
            <p:spPr>
              <a:xfrm rot="21329454">
                <a:off x="2746957" y="168898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52" name="Rectangle"/>
              <p:cNvSpPr/>
              <p:nvPr/>
            </p:nvSpPr>
            <p:spPr>
              <a:xfrm rot="20467714">
                <a:off x="2719864" y="124194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53" name="Rectangle"/>
              <p:cNvSpPr/>
              <p:nvPr/>
            </p:nvSpPr>
            <p:spPr>
              <a:xfrm rot="20630728">
                <a:off x="2733411" y="1289355"/>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54" name="Rectangle"/>
              <p:cNvSpPr/>
              <p:nvPr/>
            </p:nvSpPr>
            <p:spPr>
              <a:xfrm rot="20630728">
                <a:off x="2740184" y="134354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55" name="Rectangle"/>
              <p:cNvSpPr/>
              <p:nvPr/>
            </p:nvSpPr>
            <p:spPr>
              <a:xfrm rot="20793741">
                <a:off x="2746957" y="140450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56" name="Rectangle"/>
              <p:cNvSpPr/>
              <p:nvPr/>
            </p:nvSpPr>
            <p:spPr>
              <a:xfrm rot="20056058">
                <a:off x="2625038" y="980039"/>
                <a:ext cx="19416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57" name="Rectangle"/>
              <p:cNvSpPr/>
              <p:nvPr/>
            </p:nvSpPr>
            <p:spPr>
              <a:xfrm rot="20258046">
                <a:off x="2649873" y="103648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58" name="Rectangle"/>
              <p:cNvSpPr/>
              <p:nvPr/>
            </p:nvSpPr>
            <p:spPr>
              <a:xfrm rot="20258046">
                <a:off x="2667935" y="108841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59" name="Rectangle"/>
              <p:cNvSpPr/>
              <p:nvPr/>
            </p:nvSpPr>
            <p:spPr>
              <a:xfrm rot="20258046">
                <a:off x="2690513" y="1133568"/>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60" name="Rectangle"/>
              <p:cNvSpPr/>
              <p:nvPr/>
            </p:nvSpPr>
            <p:spPr>
              <a:xfrm rot="19671255">
                <a:off x="2480540" y="75651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61" name="Rectangle"/>
              <p:cNvSpPr/>
              <p:nvPr/>
            </p:nvSpPr>
            <p:spPr>
              <a:xfrm rot="19755824">
                <a:off x="2509891" y="79490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62" name="Rectangle"/>
              <p:cNvSpPr/>
              <p:nvPr/>
            </p:nvSpPr>
            <p:spPr>
              <a:xfrm rot="19847617">
                <a:off x="2543757" y="84457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63" name="Rectangle"/>
              <p:cNvSpPr/>
              <p:nvPr/>
            </p:nvSpPr>
            <p:spPr>
              <a:xfrm rot="19847617">
                <a:off x="2573109" y="882955"/>
                <a:ext cx="19416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64" name="Rectangle"/>
              <p:cNvSpPr/>
              <p:nvPr/>
            </p:nvSpPr>
            <p:spPr>
              <a:xfrm rot="19133264">
                <a:off x="2284113" y="55331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65" name="Rectangle"/>
              <p:cNvSpPr/>
              <p:nvPr/>
            </p:nvSpPr>
            <p:spPr>
              <a:xfrm rot="19133264">
                <a:off x="2331526" y="596217"/>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66" name="Rectangle"/>
              <p:cNvSpPr/>
              <p:nvPr/>
            </p:nvSpPr>
            <p:spPr>
              <a:xfrm rot="19133264">
                <a:off x="2365393" y="63459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67" name="Rectangle"/>
              <p:cNvSpPr/>
              <p:nvPr/>
            </p:nvSpPr>
            <p:spPr>
              <a:xfrm rot="19257134">
                <a:off x="2406033" y="67072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68" name="Shape"/>
              <p:cNvSpPr/>
              <p:nvPr/>
            </p:nvSpPr>
            <p:spPr>
              <a:xfrm>
                <a:off x="1092006" y="609764"/>
                <a:ext cx="406401" cy="340925"/>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369" name="Rectangle"/>
              <p:cNvSpPr/>
              <p:nvPr/>
            </p:nvSpPr>
            <p:spPr>
              <a:xfrm rot="6575641">
                <a:off x="-495211" y="1907986"/>
                <a:ext cx="276803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70" name="Rectangle"/>
              <p:cNvSpPr/>
              <p:nvPr/>
            </p:nvSpPr>
            <p:spPr>
              <a:xfrm rot="238799">
                <a:off x="3757" y="1926048"/>
                <a:ext cx="23277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71" name="Rectangle"/>
              <p:cNvSpPr/>
              <p:nvPr/>
            </p:nvSpPr>
            <p:spPr>
              <a:xfrm rot="18642971">
                <a:off x="2043660" y="403177"/>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72" name="Rectangle"/>
              <p:cNvSpPr/>
              <p:nvPr/>
            </p:nvSpPr>
            <p:spPr>
              <a:xfrm rot="18642971">
                <a:off x="2095589" y="434786"/>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73" name="Rectangle"/>
              <p:cNvSpPr/>
              <p:nvPr/>
            </p:nvSpPr>
            <p:spPr>
              <a:xfrm rot="18642971">
                <a:off x="2148646" y="460750"/>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74" name="Rectangle"/>
              <p:cNvSpPr/>
              <p:nvPr/>
            </p:nvSpPr>
            <p:spPr>
              <a:xfrm rot="18938967">
                <a:off x="2193802" y="48784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75" name="Rectangle"/>
              <p:cNvSpPr/>
              <p:nvPr/>
            </p:nvSpPr>
            <p:spPr>
              <a:xfrm rot="17961497">
                <a:off x="1774984" y="299319"/>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76" name="Rectangle"/>
              <p:cNvSpPr/>
              <p:nvPr/>
            </p:nvSpPr>
            <p:spPr>
              <a:xfrm rot="17961497">
                <a:off x="1835944" y="317381"/>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77" name="Rectangle"/>
              <p:cNvSpPr/>
              <p:nvPr/>
            </p:nvSpPr>
            <p:spPr>
              <a:xfrm rot="18085367">
                <a:off x="1885615" y="330928"/>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78" name="Rectangle"/>
              <p:cNvSpPr/>
              <p:nvPr/>
            </p:nvSpPr>
            <p:spPr>
              <a:xfrm rot="18379200">
                <a:off x="1942060" y="35802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79" name="Rectangle"/>
              <p:cNvSpPr/>
              <p:nvPr/>
            </p:nvSpPr>
            <p:spPr>
              <a:xfrm rot="17261750">
                <a:off x="1461153" y="231586"/>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80" name="Rectangle"/>
              <p:cNvSpPr/>
              <p:nvPr/>
            </p:nvSpPr>
            <p:spPr>
              <a:xfrm rot="17349642">
                <a:off x="1524371" y="245132"/>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81" name="Rectangle"/>
              <p:cNvSpPr/>
              <p:nvPr/>
            </p:nvSpPr>
            <p:spPr>
              <a:xfrm rot="17349642">
                <a:off x="1594362" y="254164"/>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82" name="Rectangle"/>
              <p:cNvSpPr/>
              <p:nvPr/>
            </p:nvSpPr>
            <p:spPr>
              <a:xfrm rot="17610754">
                <a:off x="1662095" y="263195"/>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83" name="Rectangle"/>
              <p:cNvSpPr/>
              <p:nvPr/>
            </p:nvSpPr>
            <p:spPr>
              <a:xfrm rot="16737784">
                <a:off x="1131518" y="227070"/>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84" name="Rectangle"/>
              <p:cNvSpPr/>
              <p:nvPr/>
            </p:nvSpPr>
            <p:spPr>
              <a:xfrm rot="16926630">
                <a:off x="1201509" y="222555"/>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85" name="Rectangle"/>
              <p:cNvSpPr/>
              <p:nvPr/>
            </p:nvSpPr>
            <p:spPr>
              <a:xfrm rot="16953279">
                <a:off x="1266984" y="218039"/>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86" name="Rectangle"/>
              <p:cNvSpPr/>
              <p:nvPr/>
            </p:nvSpPr>
            <p:spPr>
              <a:xfrm rot="17019377">
                <a:off x="1339233" y="218039"/>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87" name="Rectangle"/>
              <p:cNvSpPr/>
              <p:nvPr/>
            </p:nvSpPr>
            <p:spPr>
              <a:xfrm rot="16404871">
                <a:off x="797366" y="272226"/>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88" name="Rectangle"/>
              <p:cNvSpPr/>
              <p:nvPr/>
            </p:nvSpPr>
            <p:spPr>
              <a:xfrm rot="16239516">
                <a:off x="865100" y="258679"/>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89" name="Rectangle"/>
              <p:cNvSpPr/>
              <p:nvPr/>
            </p:nvSpPr>
            <p:spPr>
              <a:xfrm rot="16311061">
                <a:off x="941864" y="24964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90" name="Rectangle"/>
              <p:cNvSpPr/>
              <p:nvPr/>
            </p:nvSpPr>
            <p:spPr>
              <a:xfrm rot="16435146">
                <a:off x="1009597" y="240617"/>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91" name="Rectangle"/>
              <p:cNvSpPr/>
              <p:nvPr/>
            </p:nvSpPr>
            <p:spPr>
              <a:xfrm rot="15467838">
                <a:off x="460958" y="37156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92" name="Rectangle"/>
              <p:cNvSpPr/>
              <p:nvPr/>
            </p:nvSpPr>
            <p:spPr>
              <a:xfrm rot="15379567">
                <a:off x="530949" y="34899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93" name="Rectangle"/>
              <p:cNvSpPr/>
              <p:nvPr/>
            </p:nvSpPr>
            <p:spPr>
              <a:xfrm rot="15489056">
                <a:off x="596424" y="32641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94" name="Rectangle"/>
              <p:cNvSpPr/>
              <p:nvPr/>
            </p:nvSpPr>
            <p:spPr>
              <a:xfrm rot="15680431">
                <a:off x="657384" y="29931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95" name="Rectangle"/>
              <p:cNvSpPr/>
              <p:nvPr/>
            </p:nvSpPr>
            <p:spPr>
              <a:xfrm rot="14223709">
                <a:off x="9402" y="57476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96" name="Rectangle"/>
              <p:cNvSpPr/>
              <p:nvPr/>
            </p:nvSpPr>
            <p:spPr>
              <a:xfrm rot="14431653">
                <a:off x="142611" y="502519"/>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97" name="Rectangle"/>
              <p:cNvSpPr/>
              <p:nvPr/>
            </p:nvSpPr>
            <p:spPr>
              <a:xfrm rot="14797584">
                <a:off x="203571" y="47091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98" name="Rectangle"/>
              <p:cNvSpPr/>
              <p:nvPr/>
            </p:nvSpPr>
            <p:spPr>
              <a:xfrm rot="14797584">
                <a:off x="264531" y="44833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399" name="Rectangle"/>
              <p:cNvSpPr/>
              <p:nvPr/>
            </p:nvSpPr>
            <p:spPr>
              <a:xfrm rot="15142296">
                <a:off x="334522" y="416724"/>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00" name="Rectangle"/>
              <p:cNvSpPr/>
              <p:nvPr/>
            </p:nvSpPr>
            <p:spPr>
              <a:xfrm rot="19723229">
                <a:off x="-5274" y="2415986"/>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01" name="Rectangle"/>
              <p:cNvSpPr/>
              <p:nvPr/>
            </p:nvSpPr>
            <p:spPr>
              <a:xfrm rot="3283993">
                <a:off x="1148451" y="2675630"/>
                <a:ext cx="546383"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02" name="Rectangle"/>
              <p:cNvSpPr/>
              <p:nvPr/>
            </p:nvSpPr>
            <p:spPr>
              <a:xfrm rot="3283993">
                <a:off x="73749" y="1140341"/>
                <a:ext cx="546383"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03" name="Rectangle"/>
              <p:cNvSpPr/>
              <p:nvPr/>
            </p:nvSpPr>
            <p:spPr>
              <a:xfrm rot="19723229">
                <a:off x="1575171" y="1260004"/>
                <a:ext cx="71571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04" name="Rectangle"/>
              <p:cNvSpPr/>
              <p:nvPr/>
            </p:nvSpPr>
            <p:spPr>
              <a:xfrm rot="5908517">
                <a:off x="446282" y="3662279"/>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05" name="Rectangle"/>
              <p:cNvSpPr/>
              <p:nvPr/>
            </p:nvSpPr>
            <p:spPr>
              <a:xfrm rot="6683973">
                <a:off x="96326" y="3662279"/>
                <a:ext cx="32512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06" name="Rectangle"/>
              <p:cNvSpPr/>
              <p:nvPr/>
            </p:nvSpPr>
            <p:spPr>
              <a:xfrm rot="5245609">
                <a:off x="809784" y="3612608"/>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07" name="Rectangle"/>
              <p:cNvSpPr/>
              <p:nvPr/>
            </p:nvSpPr>
            <p:spPr>
              <a:xfrm rot="4500520">
                <a:off x="1173286" y="3508750"/>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08" name="Rectangle"/>
              <p:cNvSpPr/>
              <p:nvPr/>
            </p:nvSpPr>
            <p:spPr>
              <a:xfrm rot="3805228">
                <a:off x="1507437" y="3352963"/>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09" name="Rectangle"/>
              <p:cNvSpPr/>
              <p:nvPr/>
            </p:nvSpPr>
            <p:spPr>
              <a:xfrm rot="3060139">
                <a:off x="1830300" y="3149764"/>
                <a:ext cx="29802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10" name="Rectangle"/>
              <p:cNvSpPr/>
              <p:nvPr/>
            </p:nvSpPr>
            <p:spPr>
              <a:xfrm rot="2090281">
                <a:off x="2112522" y="2910439"/>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11" name="Rectangle"/>
              <p:cNvSpPr/>
              <p:nvPr/>
            </p:nvSpPr>
            <p:spPr>
              <a:xfrm rot="14431653">
                <a:off x="-45914" y="481070"/>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12" name="Rectangle"/>
              <p:cNvSpPr/>
              <p:nvPr/>
            </p:nvSpPr>
            <p:spPr>
              <a:xfrm rot="15193499">
                <a:off x="301784" y="316252"/>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13" name="Rectangle"/>
              <p:cNvSpPr/>
              <p:nvPr/>
            </p:nvSpPr>
            <p:spPr>
              <a:xfrm rot="16629379">
                <a:off x="1003953" y="160466"/>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14" name="Rectangle"/>
              <p:cNvSpPr/>
              <p:nvPr/>
            </p:nvSpPr>
            <p:spPr>
              <a:xfrm rot="17301498">
                <a:off x="1342620" y="151435"/>
                <a:ext cx="33866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15" name="Rectangle"/>
              <p:cNvSpPr/>
              <p:nvPr/>
            </p:nvSpPr>
            <p:spPr>
              <a:xfrm rot="17923696">
                <a:off x="1664353" y="209008"/>
                <a:ext cx="34995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16" name="Rectangle"/>
              <p:cNvSpPr/>
              <p:nvPr/>
            </p:nvSpPr>
            <p:spPr>
              <a:xfrm rot="18411383">
                <a:off x="1957864" y="308350"/>
                <a:ext cx="37705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17" name="Rectangle"/>
              <p:cNvSpPr/>
              <p:nvPr/>
            </p:nvSpPr>
            <p:spPr>
              <a:xfrm rot="18989755">
                <a:off x="2216380" y="460750"/>
                <a:ext cx="37705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18" name="Rectangle"/>
              <p:cNvSpPr/>
              <p:nvPr/>
            </p:nvSpPr>
            <p:spPr>
              <a:xfrm rot="19409993">
                <a:off x="2421838" y="659435"/>
                <a:ext cx="39059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19" name="Rectangle"/>
              <p:cNvSpPr/>
              <p:nvPr/>
            </p:nvSpPr>
            <p:spPr>
              <a:xfrm rot="19871442">
                <a:off x="2584398" y="891986"/>
                <a:ext cx="37704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20" name="Rectangle"/>
              <p:cNvSpPr/>
              <p:nvPr/>
            </p:nvSpPr>
            <p:spPr>
              <a:xfrm rot="20427883">
                <a:off x="2699544" y="1156146"/>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21" name="Rectangle"/>
              <p:cNvSpPr/>
              <p:nvPr/>
            </p:nvSpPr>
            <p:spPr>
              <a:xfrm rot="20846155">
                <a:off x="2744700" y="1438368"/>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22" name="Rectangle"/>
              <p:cNvSpPr/>
              <p:nvPr/>
            </p:nvSpPr>
            <p:spPr>
              <a:xfrm rot="21312177">
                <a:off x="2733411" y="1745426"/>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23" name="Rectangle"/>
              <p:cNvSpPr/>
              <p:nvPr/>
            </p:nvSpPr>
            <p:spPr>
              <a:xfrm rot="696742">
                <a:off x="2536984" y="2357284"/>
                <a:ext cx="33866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24" name="Rectangle"/>
              <p:cNvSpPr/>
              <p:nvPr/>
            </p:nvSpPr>
            <p:spPr>
              <a:xfrm rot="1529991">
                <a:off x="2345073" y="2646279"/>
                <a:ext cx="31609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25" name="Shape"/>
              <p:cNvSpPr/>
              <p:nvPr/>
            </p:nvSpPr>
            <p:spPr>
              <a:xfrm>
                <a:off x="1913838" y="1903470"/>
                <a:ext cx="460587" cy="270934"/>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26" name="Shape"/>
              <p:cNvSpPr/>
              <p:nvPr/>
            </p:nvSpPr>
            <p:spPr>
              <a:xfrm>
                <a:off x="37624" y="968750"/>
                <a:ext cx="203201" cy="176108"/>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27" name="Shape"/>
              <p:cNvSpPr/>
              <p:nvPr/>
            </p:nvSpPr>
            <p:spPr>
              <a:xfrm>
                <a:off x="213731" y="808448"/>
                <a:ext cx="228036" cy="200943"/>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28" name="Shape"/>
              <p:cNvSpPr/>
              <p:nvPr/>
            </p:nvSpPr>
            <p:spPr>
              <a:xfrm>
                <a:off x="1523242" y="2729817"/>
                <a:ext cx="187396" cy="176107"/>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29" name="Shape"/>
              <p:cNvSpPr/>
              <p:nvPr/>
            </p:nvSpPr>
            <p:spPr>
              <a:xfrm>
                <a:off x="2117038" y="1104217"/>
                <a:ext cx="203201" cy="16256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30" name="Shape"/>
              <p:cNvSpPr/>
              <p:nvPr/>
            </p:nvSpPr>
            <p:spPr>
              <a:xfrm>
                <a:off x="2022211" y="955204"/>
                <a:ext cx="203201" cy="189654"/>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31" name="Triangle"/>
              <p:cNvSpPr/>
              <p:nvPr/>
            </p:nvSpPr>
            <p:spPr>
              <a:xfrm>
                <a:off x="10531" y="3486172"/>
                <a:ext cx="13547" cy="270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32" name="Shape"/>
              <p:cNvSpPr/>
              <p:nvPr/>
            </p:nvSpPr>
            <p:spPr>
              <a:xfrm>
                <a:off x="10531" y="591701"/>
                <a:ext cx="67734" cy="108375"/>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33" name="Shape"/>
              <p:cNvSpPr/>
              <p:nvPr/>
            </p:nvSpPr>
            <p:spPr>
              <a:xfrm>
                <a:off x="10531" y="3499719"/>
                <a:ext cx="81281" cy="1490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34" name="Rectangle"/>
              <p:cNvSpPr/>
              <p:nvPr/>
            </p:nvSpPr>
            <p:spPr>
              <a:xfrm rot="244927">
                <a:off x="2652131" y="2050226"/>
                <a:ext cx="363503"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35" name="Rectangle"/>
              <p:cNvSpPr/>
              <p:nvPr/>
            </p:nvSpPr>
            <p:spPr>
              <a:xfrm rot="16001411">
                <a:off x="649482" y="210137"/>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36" name="Shape"/>
              <p:cNvSpPr/>
              <p:nvPr/>
            </p:nvSpPr>
            <p:spPr>
              <a:xfrm>
                <a:off x="308557" y="2893027"/>
                <a:ext cx="319006" cy="344791"/>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37" name="Shape"/>
              <p:cNvSpPr/>
              <p:nvPr/>
            </p:nvSpPr>
            <p:spPr>
              <a:xfrm rot="18742963">
                <a:off x="1392114" y="2841476"/>
                <a:ext cx="150642" cy="154485"/>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38" name="Shape"/>
              <p:cNvSpPr/>
              <p:nvPr/>
            </p:nvSpPr>
            <p:spPr>
              <a:xfrm>
                <a:off x="525304" y="474297"/>
                <a:ext cx="785708" cy="28718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585A68"/>
                  </a:gs>
                  <a:gs pos="100000">
                    <a:srgbClr val="5B5D6B"/>
                  </a:gs>
                </a:gsLst>
                <a:lin ang="8100000" scaled="0"/>
              </a:gra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39" name="Oval"/>
              <p:cNvSpPr/>
              <p:nvPr/>
            </p:nvSpPr>
            <p:spPr>
              <a:xfrm rot="19915651">
                <a:off x="663029" y="1702528"/>
                <a:ext cx="498970" cy="392854"/>
              </a:xfrm>
              <a:prstGeom prst="ellipse">
                <a:avLst/>
              </a:prstGeom>
              <a:gradFill flip="none" rotWithShape="1">
                <a:gsLst>
                  <a:gs pos="0">
                    <a:srgbClr val="000000"/>
                  </a:gs>
                  <a:gs pos="100000">
                    <a:srgbClr val="535561"/>
                  </a:gs>
                </a:gsLst>
                <a:lin ang="8100000" scaled="0"/>
              </a:gra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grpSp>
      </p:grpSp>
      <p:sp>
        <p:nvSpPr>
          <p:cNvPr id="442" name="Title Text"/>
          <p:cNvSpPr txBox="1">
            <a:spLocks noGrp="1"/>
          </p:cNvSpPr>
          <p:nvPr>
            <p:ph type="title"/>
          </p:nvPr>
        </p:nvSpPr>
        <p:spPr>
          <a:xfrm>
            <a:off x="428977" y="-1"/>
            <a:ext cx="12146846" cy="2275841"/>
          </a:xfrm>
          <a:prstGeom prst="rect">
            <a:avLst/>
          </a:prstGeom>
        </p:spPr>
        <p:txBody>
          <a:bodyPr lIns="65023" tIns="65023" rIns="65023" bIns="65023">
            <a:noAutofit/>
          </a:bodyPr>
          <a:lstStyle>
            <a:lvl1pPr defTabSz="1300480">
              <a:defRPr sz="6200">
                <a:solidFill>
                  <a:srgbClr val="FFFFCC"/>
                </a:solidFill>
                <a:latin typeface="Tahoma"/>
                <a:ea typeface="Tahoma"/>
                <a:cs typeface="Tahoma"/>
                <a:sym typeface="Tahoma"/>
              </a:defRPr>
            </a:lvl1pPr>
          </a:lstStyle>
          <a:p>
            <a:r>
              <a:t>Title Text</a:t>
            </a:r>
          </a:p>
        </p:txBody>
      </p:sp>
      <p:sp>
        <p:nvSpPr>
          <p:cNvPr id="443" name="Body Level One…"/>
          <p:cNvSpPr txBox="1">
            <a:spLocks noGrp="1"/>
          </p:cNvSpPr>
          <p:nvPr>
            <p:ph type="body" idx="1"/>
          </p:nvPr>
        </p:nvSpPr>
        <p:spPr>
          <a:xfrm>
            <a:off x="428977" y="2275839"/>
            <a:ext cx="12146846" cy="7477761"/>
          </a:xfrm>
          <a:prstGeom prst="rect">
            <a:avLst/>
          </a:prstGeom>
        </p:spPr>
        <p:txBody>
          <a:bodyPr lIns="65023" tIns="65023" rIns="65023" bIns="65023" anchor="t">
            <a:noAutofit/>
          </a:bodyPr>
          <a:lstStyle>
            <a:lvl1pPr marL="321468" indent="-321468" defTabSz="1300480">
              <a:lnSpc>
                <a:spcPct val="80000"/>
              </a:lnSpc>
              <a:spcBef>
                <a:spcPts val="1000"/>
              </a:spcBef>
              <a:buClr>
                <a:srgbClr val="A3C145"/>
              </a:buClr>
              <a:buSzPct val="80000"/>
              <a:buFont typeface="Arial"/>
              <a:buChar char="►"/>
              <a:defRPr sz="3000">
                <a:latin typeface="Arial Narrow"/>
                <a:ea typeface="Arial Narrow"/>
                <a:cs typeface="Arial Narrow"/>
                <a:sym typeface="Arial Narrow"/>
              </a:defRPr>
            </a:lvl1pPr>
            <a:lvl2pPr marL="763360" indent="-306160" defTabSz="1300480">
              <a:lnSpc>
                <a:spcPct val="80000"/>
              </a:lnSpc>
              <a:spcBef>
                <a:spcPts val="1000"/>
              </a:spcBef>
              <a:buClr>
                <a:srgbClr val="A3C145"/>
              </a:buClr>
              <a:buSzPct val="100000"/>
              <a:buFont typeface="Arial"/>
              <a:buChar char="▪"/>
              <a:defRPr sz="3000">
                <a:latin typeface="Arial Narrow"/>
                <a:ea typeface="Arial Narrow"/>
                <a:cs typeface="Arial Narrow"/>
                <a:sym typeface="Arial Narrow"/>
              </a:defRPr>
            </a:lvl2pPr>
            <a:lvl3pPr marL="1200150" indent="-285750" defTabSz="1300480">
              <a:lnSpc>
                <a:spcPct val="80000"/>
              </a:lnSpc>
              <a:spcBef>
                <a:spcPts val="1000"/>
              </a:spcBef>
              <a:buClr>
                <a:srgbClr val="A3C145"/>
              </a:buClr>
              <a:buSzPct val="80000"/>
              <a:buFont typeface="Arial"/>
              <a:buChar char="►"/>
              <a:defRPr sz="3000">
                <a:latin typeface="Arial Narrow"/>
                <a:ea typeface="Arial Narrow"/>
                <a:cs typeface="Arial Narrow"/>
                <a:sym typeface="Arial Narrow"/>
              </a:defRPr>
            </a:lvl3pPr>
            <a:lvl4pPr marL="1714500" indent="-342900" defTabSz="1300480">
              <a:lnSpc>
                <a:spcPct val="80000"/>
              </a:lnSpc>
              <a:spcBef>
                <a:spcPts val="1000"/>
              </a:spcBef>
              <a:buClr>
                <a:srgbClr val="A3C145"/>
              </a:buClr>
              <a:buSzPct val="100000"/>
              <a:buFont typeface="Arial"/>
              <a:buChar char="▪"/>
              <a:defRPr sz="3000">
                <a:latin typeface="Arial Narrow"/>
                <a:ea typeface="Arial Narrow"/>
                <a:cs typeface="Arial Narrow"/>
                <a:sym typeface="Arial Narrow"/>
              </a:defRPr>
            </a:lvl4pPr>
            <a:lvl5pPr marL="2209800" indent="-381000" defTabSz="1300480">
              <a:lnSpc>
                <a:spcPct val="80000"/>
              </a:lnSpc>
              <a:spcBef>
                <a:spcPts val="1000"/>
              </a:spcBef>
              <a:buClr>
                <a:srgbClr val="A3C145"/>
              </a:buClr>
              <a:buSzPct val="80000"/>
              <a:buFont typeface="Arial"/>
              <a:buChar char="►"/>
              <a:defRPr sz="3000">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444" name="Slide Number"/>
          <p:cNvSpPr txBox="1">
            <a:spLocks noGrp="1"/>
          </p:cNvSpPr>
          <p:nvPr>
            <p:ph type="sldNum" sz="quarter" idx="2"/>
          </p:nvPr>
        </p:nvSpPr>
        <p:spPr>
          <a:xfrm>
            <a:off x="9320107" y="8886613"/>
            <a:ext cx="3251201" cy="345949"/>
          </a:xfrm>
          <a:prstGeom prst="rect">
            <a:avLst/>
          </a:prstGeom>
        </p:spPr>
        <p:txBody>
          <a:bodyPr wrap="square" lIns="65023" tIns="65023" rIns="65023" bIns="65023"/>
          <a:lstStyle>
            <a:lvl1pPr algn="r" defTabSz="1300480">
              <a:defRPr sz="1400">
                <a:effectLst>
                  <a:outerShdw blurRad="12700" dist="254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p:bg>
      <p:bgPr>
        <a:solidFill>
          <a:srgbClr val="7A52CC"/>
        </a:solidFill>
        <a:effectLst/>
      </p:bgPr>
    </p:bg>
    <p:spTree>
      <p:nvGrpSpPr>
        <p:cNvPr id="1" name=""/>
        <p:cNvGrpSpPr/>
        <p:nvPr/>
      </p:nvGrpSpPr>
      <p:grpSpPr>
        <a:xfrm>
          <a:off x="0" y="0"/>
          <a:ext cx="0" cy="0"/>
          <a:chOff x="0" y="0"/>
          <a:chExt cx="0" cy="0"/>
        </a:xfrm>
      </p:grpSpPr>
      <p:grpSp>
        <p:nvGrpSpPr>
          <p:cNvPr id="601" name="Group"/>
          <p:cNvGrpSpPr/>
          <p:nvPr/>
        </p:nvGrpSpPr>
        <p:grpSpPr>
          <a:xfrm>
            <a:off x="5273" y="2022968"/>
            <a:ext cx="13004043" cy="7730632"/>
            <a:chOff x="0" y="0"/>
            <a:chExt cx="13004043" cy="7730631"/>
          </a:xfrm>
        </p:grpSpPr>
        <p:grpSp>
          <p:nvGrpSpPr>
            <p:cNvPr id="464" name="Group"/>
            <p:cNvGrpSpPr/>
            <p:nvPr/>
          </p:nvGrpSpPr>
          <p:grpSpPr>
            <a:xfrm>
              <a:off x="39882" y="-1"/>
              <a:ext cx="12964162" cy="7730633"/>
              <a:chOff x="0" y="0"/>
              <a:chExt cx="12964160" cy="7730631"/>
            </a:xfrm>
          </p:grpSpPr>
          <p:sp>
            <p:nvSpPr>
              <p:cNvPr id="451" name="Line"/>
              <p:cNvSpPr/>
              <p:nvPr/>
            </p:nvSpPr>
            <p:spPr>
              <a:xfrm>
                <a:off x="3113475" y="496711"/>
                <a:ext cx="6355646" cy="4763912"/>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52" name="Line"/>
              <p:cNvSpPr/>
              <p:nvPr/>
            </p:nvSpPr>
            <p:spPr>
              <a:xfrm>
                <a:off x="1472071" y="496711"/>
                <a:ext cx="8954348" cy="5341903"/>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53" name="Line"/>
              <p:cNvSpPr/>
              <p:nvPr/>
            </p:nvSpPr>
            <p:spPr>
              <a:xfrm>
                <a:off x="0" y="390595"/>
                <a:ext cx="12941583" cy="7014917"/>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54" name="Line"/>
              <p:cNvSpPr/>
              <p:nvPr/>
            </p:nvSpPr>
            <p:spPr>
              <a:xfrm>
                <a:off x="501226" y="562186"/>
                <a:ext cx="12444873" cy="6231468"/>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55" name="Line"/>
              <p:cNvSpPr/>
              <p:nvPr/>
            </p:nvSpPr>
            <p:spPr>
              <a:xfrm>
                <a:off x="10882489" y="198684"/>
                <a:ext cx="1783645" cy="2684499"/>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56" name="Line"/>
              <p:cNvSpPr/>
              <p:nvPr/>
            </p:nvSpPr>
            <p:spPr>
              <a:xfrm>
                <a:off x="11634329" y="0"/>
                <a:ext cx="1307254" cy="2521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57" name="Line"/>
              <p:cNvSpPr/>
              <p:nvPr/>
            </p:nvSpPr>
            <p:spPr>
              <a:xfrm>
                <a:off x="7385191" y="162560"/>
                <a:ext cx="5578970" cy="5409636"/>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58" name="Shape"/>
              <p:cNvSpPr/>
              <p:nvPr/>
            </p:nvSpPr>
            <p:spPr>
              <a:xfrm>
                <a:off x="5296746" y="386080"/>
                <a:ext cx="3158633" cy="3045743"/>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59" name="Line"/>
              <p:cNvSpPr/>
              <p:nvPr/>
            </p:nvSpPr>
            <p:spPr>
              <a:xfrm>
                <a:off x="9606844" y="2562577"/>
                <a:ext cx="2835770" cy="1828801"/>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60" name="Line"/>
              <p:cNvSpPr/>
              <p:nvPr/>
            </p:nvSpPr>
            <p:spPr>
              <a:xfrm>
                <a:off x="6534008" y="5825066"/>
                <a:ext cx="6430153" cy="177913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61" name="Line"/>
              <p:cNvSpPr/>
              <p:nvPr/>
            </p:nvSpPr>
            <p:spPr>
              <a:xfrm>
                <a:off x="12243929" y="58702"/>
                <a:ext cx="720232" cy="19281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62" name="Shape"/>
              <p:cNvSpPr/>
              <p:nvPr/>
            </p:nvSpPr>
            <p:spPr>
              <a:xfrm>
                <a:off x="11139875" y="6032782"/>
                <a:ext cx="1458526" cy="88505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463" name="Shape"/>
              <p:cNvSpPr/>
              <p:nvPr/>
            </p:nvSpPr>
            <p:spPr>
              <a:xfrm>
                <a:off x="67733" y="3395697"/>
                <a:ext cx="6177281" cy="43349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grpSp>
        <p:grpSp>
          <p:nvGrpSpPr>
            <p:cNvPr id="600" name="Group"/>
            <p:cNvGrpSpPr/>
            <p:nvPr/>
          </p:nvGrpSpPr>
          <p:grpSpPr>
            <a:xfrm>
              <a:off x="0" y="3153951"/>
              <a:ext cx="3120182" cy="3832123"/>
              <a:chOff x="0" y="0"/>
              <a:chExt cx="3120181" cy="3832121"/>
            </a:xfrm>
          </p:grpSpPr>
          <p:sp>
            <p:nvSpPr>
              <p:cNvPr id="465" name="Rectangle"/>
              <p:cNvSpPr/>
              <p:nvPr/>
            </p:nvSpPr>
            <p:spPr>
              <a:xfrm rot="6798887">
                <a:off x="138095" y="3586644"/>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66" name="Rectangle"/>
              <p:cNvSpPr/>
              <p:nvPr/>
            </p:nvSpPr>
            <p:spPr>
              <a:xfrm rot="6798887">
                <a:off x="70362" y="3582128"/>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67" name="Rectangle"/>
              <p:cNvSpPr/>
              <p:nvPr/>
            </p:nvSpPr>
            <p:spPr>
              <a:xfrm rot="6798887">
                <a:off x="11660" y="3568581"/>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68" name="Rectangle"/>
              <p:cNvSpPr/>
              <p:nvPr/>
            </p:nvSpPr>
            <p:spPr>
              <a:xfrm rot="5999912">
                <a:off x="467731" y="359115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69" name="Rectangle"/>
              <p:cNvSpPr/>
              <p:nvPr/>
            </p:nvSpPr>
            <p:spPr>
              <a:xfrm rot="5999912">
                <a:off x="409029" y="3600190"/>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70" name="Rectangle"/>
              <p:cNvSpPr/>
              <p:nvPr/>
            </p:nvSpPr>
            <p:spPr>
              <a:xfrm rot="6250138">
                <a:off x="341295" y="3600190"/>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71" name="Rectangle"/>
              <p:cNvSpPr/>
              <p:nvPr/>
            </p:nvSpPr>
            <p:spPr>
              <a:xfrm rot="6238076">
                <a:off x="273562" y="3595675"/>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72" name="Rectangle"/>
              <p:cNvSpPr/>
              <p:nvPr/>
            </p:nvSpPr>
            <p:spPr>
              <a:xfrm rot="5380717">
                <a:off x="815429" y="3555035"/>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73" name="Rectangle"/>
              <p:cNvSpPr/>
              <p:nvPr/>
            </p:nvSpPr>
            <p:spPr>
              <a:xfrm rot="5380717">
                <a:off x="747695" y="3564066"/>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74" name="Rectangle"/>
              <p:cNvSpPr/>
              <p:nvPr/>
            </p:nvSpPr>
            <p:spPr>
              <a:xfrm rot="5583201">
                <a:off x="679962" y="3573097"/>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75" name="Rectangle"/>
              <p:cNvSpPr/>
              <p:nvPr/>
            </p:nvSpPr>
            <p:spPr>
              <a:xfrm rot="5737625">
                <a:off x="607713" y="3586644"/>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76" name="Rectangle"/>
              <p:cNvSpPr/>
              <p:nvPr/>
            </p:nvSpPr>
            <p:spPr>
              <a:xfrm rot="4715477">
                <a:off x="1163126" y="3464724"/>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77" name="Rectangle"/>
              <p:cNvSpPr/>
              <p:nvPr/>
            </p:nvSpPr>
            <p:spPr>
              <a:xfrm rot="4924949">
                <a:off x="1093135" y="3478270"/>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78" name="Rectangle"/>
              <p:cNvSpPr/>
              <p:nvPr/>
            </p:nvSpPr>
            <p:spPr>
              <a:xfrm rot="4924949">
                <a:off x="1025402" y="3509879"/>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79" name="Rectangle"/>
              <p:cNvSpPr/>
              <p:nvPr/>
            </p:nvSpPr>
            <p:spPr>
              <a:xfrm rot="5041351">
                <a:off x="959926" y="3514395"/>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80" name="Rectangle"/>
              <p:cNvSpPr/>
              <p:nvPr/>
            </p:nvSpPr>
            <p:spPr>
              <a:xfrm rot="3816888">
                <a:off x="1495020" y="331571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81" name="Rectangle"/>
              <p:cNvSpPr/>
              <p:nvPr/>
            </p:nvSpPr>
            <p:spPr>
              <a:xfrm rot="3816888">
                <a:off x="1427286" y="3356350"/>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82" name="Rectangle"/>
              <p:cNvSpPr/>
              <p:nvPr/>
            </p:nvSpPr>
            <p:spPr>
              <a:xfrm rot="4104185">
                <a:off x="1364069" y="337892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83" name="Rectangle"/>
              <p:cNvSpPr/>
              <p:nvPr/>
            </p:nvSpPr>
            <p:spPr>
              <a:xfrm rot="4325343">
                <a:off x="1294077" y="3410537"/>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84" name="Rectangle"/>
              <p:cNvSpPr/>
              <p:nvPr/>
            </p:nvSpPr>
            <p:spPr>
              <a:xfrm rot="3368035">
                <a:off x="1802077" y="313508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85" name="Rectangle"/>
              <p:cNvSpPr/>
              <p:nvPr/>
            </p:nvSpPr>
            <p:spPr>
              <a:xfrm rot="3368035">
                <a:off x="1738860" y="3171213"/>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86" name="Rectangle"/>
              <p:cNvSpPr/>
              <p:nvPr/>
            </p:nvSpPr>
            <p:spPr>
              <a:xfrm rot="3368035">
                <a:off x="1680157" y="321185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87" name="Rectangle"/>
              <p:cNvSpPr/>
              <p:nvPr/>
            </p:nvSpPr>
            <p:spPr>
              <a:xfrm rot="3816888">
                <a:off x="1614682" y="325249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88" name="Rectangle"/>
              <p:cNvSpPr/>
              <p:nvPr/>
            </p:nvSpPr>
            <p:spPr>
              <a:xfrm rot="2302266">
                <a:off x="2078655" y="292172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89" name="Rectangle"/>
              <p:cNvSpPr/>
              <p:nvPr/>
            </p:nvSpPr>
            <p:spPr>
              <a:xfrm rot="2302266">
                <a:off x="2024469" y="2964626"/>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90" name="Rectangle"/>
              <p:cNvSpPr/>
              <p:nvPr/>
            </p:nvSpPr>
            <p:spPr>
              <a:xfrm rot="2707562">
                <a:off x="1973669" y="3008652"/>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91" name="Rectangle"/>
              <p:cNvSpPr/>
              <p:nvPr/>
            </p:nvSpPr>
            <p:spPr>
              <a:xfrm rot="2707562">
                <a:off x="1914966" y="304929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92" name="Rectangle"/>
              <p:cNvSpPr/>
              <p:nvPr/>
            </p:nvSpPr>
            <p:spPr>
              <a:xfrm rot="1525831">
                <a:off x="2313464" y="2664341"/>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93" name="Rectangle"/>
              <p:cNvSpPr/>
              <p:nvPr/>
            </p:nvSpPr>
            <p:spPr>
              <a:xfrm rot="1525831">
                <a:off x="2272824" y="271852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94" name="Rectangle"/>
              <p:cNvSpPr/>
              <p:nvPr/>
            </p:nvSpPr>
            <p:spPr>
              <a:xfrm rot="1788116">
                <a:off x="2229926" y="276819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95" name="Rectangle"/>
              <p:cNvSpPr/>
              <p:nvPr/>
            </p:nvSpPr>
            <p:spPr>
              <a:xfrm rot="1788116">
                <a:off x="2182513" y="2824644"/>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96" name="Rectangle"/>
              <p:cNvSpPr/>
              <p:nvPr/>
            </p:nvSpPr>
            <p:spPr>
              <a:xfrm rot="841630">
                <a:off x="2507633" y="2397923"/>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97" name="Rectangle"/>
              <p:cNvSpPr/>
              <p:nvPr/>
            </p:nvSpPr>
            <p:spPr>
              <a:xfrm rot="841630">
                <a:off x="2478282" y="2449852"/>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98" name="Rectangle"/>
              <p:cNvSpPr/>
              <p:nvPr/>
            </p:nvSpPr>
            <p:spPr>
              <a:xfrm rot="1308688">
                <a:off x="2446673" y="2508555"/>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499" name="Rectangle"/>
              <p:cNvSpPr/>
              <p:nvPr/>
            </p:nvSpPr>
            <p:spPr>
              <a:xfrm rot="1308688">
                <a:off x="2397002" y="255596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00" name="Rectangle"/>
              <p:cNvSpPr/>
              <p:nvPr/>
            </p:nvSpPr>
            <p:spPr>
              <a:xfrm rot="469913">
                <a:off x="2640842" y="2104413"/>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01" name="Rectangle"/>
              <p:cNvSpPr/>
              <p:nvPr/>
            </p:nvSpPr>
            <p:spPr>
              <a:xfrm rot="559869">
                <a:off x="2618264" y="2160857"/>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02" name="Rectangle"/>
              <p:cNvSpPr/>
              <p:nvPr/>
            </p:nvSpPr>
            <p:spPr>
              <a:xfrm rot="734079">
                <a:off x="2600202" y="2219559"/>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03" name="Rectangle"/>
              <p:cNvSpPr/>
              <p:nvPr/>
            </p:nvSpPr>
            <p:spPr>
              <a:xfrm rot="734079">
                <a:off x="2570851" y="2282777"/>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04" name="Rectangle"/>
              <p:cNvSpPr/>
              <p:nvPr/>
            </p:nvSpPr>
            <p:spPr>
              <a:xfrm rot="21306094">
                <a:off x="2728895" y="1813159"/>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05" name="Rectangle"/>
              <p:cNvSpPr/>
              <p:nvPr/>
            </p:nvSpPr>
            <p:spPr>
              <a:xfrm rot="21599993">
                <a:off x="2706317" y="187186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06" name="Rectangle"/>
              <p:cNvSpPr/>
              <p:nvPr/>
            </p:nvSpPr>
            <p:spPr>
              <a:xfrm rot="21599993">
                <a:off x="2704060" y="1928306"/>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07" name="Rectangle"/>
              <p:cNvSpPr/>
              <p:nvPr/>
            </p:nvSpPr>
            <p:spPr>
              <a:xfrm rot="214188">
                <a:off x="2679224" y="1987008"/>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08" name="Rectangle"/>
              <p:cNvSpPr/>
              <p:nvPr/>
            </p:nvSpPr>
            <p:spPr>
              <a:xfrm rot="20917612">
                <a:off x="2746957" y="1517390"/>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09" name="Rectangle"/>
              <p:cNvSpPr/>
              <p:nvPr/>
            </p:nvSpPr>
            <p:spPr>
              <a:xfrm rot="21119601">
                <a:off x="2749215" y="157609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10" name="Rectangle"/>
              <p:cNvSpPr/>
              <p:nvPr/>
            </p:nvSpPr>
            <p:spPr>
              <a:xfrm rot="21119601">
                <a:off x="2749215" y="163027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11" name="Rectangle"/>
              <p:cNvSpPr/>
              <p:nvPr/>
            </p:nvSpPr>
            <p:spPr>
              <a:xfrm rot="21329454">
                <a:off x="2746957" y="168898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12" name="Rectangle"/>
              <p:cNvSpPr/>
              <p:nvPr/>
            </p:nvSpPr>
            <p:spPr>
              <a:xfrm rot="20467714">
                <a:off x="2719864" y="124194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13" name="Rectangle"/>
              <p:cNvSpPr/>
              <p:nvPr/>
            </p:nvSpPr>
            <p:spPr>
              <a:xfrm rot="20630728">
                <a:off x="2733411" y="1289355"/>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14" name="Rectangle"/>
              <p:cNvSpPr/>
              <p:nvPr/>
            </p:nvSpPr>
            <p:spPr>
              <a:xfrm rot="20630728">
                <a:off x="2740184" y="134354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15" name="Rectangle"/>
              <p:cNvSpPr/>
              <p:nvPr/>
            </p:nvSpPr>
            <p:spPr>
              <a:xfrm rot="20793741">
                <a:off x="2746957" y="140450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16" name="Rectangle"/>
              <p:cNvSpPr/>
              <p:nvPr/>
            </p:nvSpPr>
            <p:spPr>
              <a:xfrm rot="20056058">
                <a:off x="2625038" y="980039"/>
                <a:ext cx="19416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17" name="Rectangle"/>
              <p:cNvSpPr/>
              <p:nvPr/>
            </p:nvSpPr>
            <p:spPr>
              <a:xfrm rot="20258046">
                <a:off x="2649873" y="103648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18" name="Rectangle"/>
              <p:cNvSpPr/>
              <p:nvPr/>
            </p:nvSpPr>
            <p:spPr>
              <a:xfrm rot="20258046">
                <a:off x="2667935" y="108841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19" name="Rectangle"/>
              <p:cNvSpPr/>
              <p:nvPr/>
            </p:nvSpPr>
            <p:spPr>
              <a:xfrm rot="20258046">
                <a:off x="2690513" y="1133568"/>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20" name="Rectangle"/>
              <p:cNvSpPr/>
              <p:nvPr/>
            </p:nvSpPr>
            <p:spPr>
              <a:xfrm rot="19671255">
                <a:off x="2480540" y="75651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21" name="Rectangle"/>
              <p:cNvSpPr/>
              <p:nvPr/>
            </p:nvSpPr>
            <p:spPr>
              <a:xfrm rot="19755824">
                <a:off x="2509891" y="79490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22" name="Rectangle"/>
              <p:cNvSpPr/>
              <p:nvPr/>
            </p:nvSpPr>
            <p:spPr>
              <a:xfrm rot="19847617">
                <a:off x="2543757" y="84457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23" name="Rectangle"/>
              <p:cNvSpPr/>
              <p:nvPr/>
            </p:nvSpPr>
            <p:spPr>
              <a:xfrm rot="19847617">
                <a:off x="2573109" y="882955"/>
                <a:ext cx="19416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24" name="Rectangle"/>
              <p:cNvSpPr/>
              <p:nvPr/>
            </p:nvSpPr>
            <p:spPr>
              <a:xfrm rot="19133264">
                <a:off x="2284113" y="55331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25" name="Rectangle"/>
              <p:cNvSpPr/>
              <p:nvPr/>
            </p:nvSpPr>
            <p:spPr>
              <a:xfrm rot="19133264">
                <a:off x="2331526" y="596217"/>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26" name="Rectangle"/>
              <p:cNvSpPr/>
              <p:nvPr/>
            </p:nvSpPr>
            <p:spPr>
              <a:xfrm rot="19133264">
                <a:off x="2365393" y="63459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27" name="Rectangle"/>
              <p:cNvSpPr/>
              <p:nvPr/>
            </p:nvSpPr>
            <p:spPr>
              <a:xfrm rot="19257134">
                <a:off x="2406033" y="67072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28" name="Shape"/>
              <p:cNvSpPr/>
              <p:nvPr/>
            </p:nvSpPr>
            <p:spPr>
              <a:xfrm>
                <a:off x="1092006" y="609764"/>
                <a:ext cx="406401" cy="340925"/>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529" name="Rectangle"/>
              <p:cNvSpPr/>
              <p:nvPr/>
            </p:nvSpPr>
            <p:spPr>
              <a:xfrm rot="6575641">
                <a:off x="-495211" y="1907986"/>
                <a:ext cx="276803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30" name="Rectangle"/>
              <p:cNvSpPr/>
              <p:nvPr/>
            </p:nvSpPr>
            <p:spPr>
              <a:xfrm rot="238799">
                <a:off x="3757" y="1926048"/>
                <a:ext cx="23277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31" name="Rectangle"/>
              <p:cNvSpPr/>
              <p:nvPr/>
            </p:nvSpPr>
            <p:spPr>
              <a:xfrm rot="18642971">
                <a:off x="2043660" y="403177"/>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32" name="Rectangle"/>
              <p:cNvSpPr/>
              <p:nvPr/>
            </p:nvSpPr>
            <p:spPr>
              <a:xfrm rot="18642971">
                <a:off x="2095589" y="434786"/>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33" name="Rectangle"/>
              <p:cNvSpPr/>
              <p:nvPr/>
            </p:nvSpPr>
            <p:spPr>
              <a:xfrm rot="18642971">
                <a:off x="2148646" y="460750"/>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34" name="Rectangle"/>
              <p:cNvSpPr/>
              <p:nvPr/>
            </p:nvSpPr>
            <p:spPr>
              <a:xfrm rot="18938967">
                <a:off x="2193802" y="48784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35" name="Rectangle"/>
              <p:cNvSpPr/>
              <p:nvPr/>
            </p:nvSpPr>
            <p:spPr>
              <a:xfrm rot="17961497">
                <a:off x="1774984" y="299319"/>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36" name="Rectangle"/>
              <p:cNvSpPr/>
              <p:nvPr/>
            </p:nvSpPr>
            <p:spPr>
              <a:xfrm rot="17961497">
                <a:off x="1835944" y="317381"/>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37" name="Rectangle"/>
              <p:cNvSpPr/>
              <p:nvPr/>
            </p:nvSpPr>
            <p:spPr>
              <a:xfrm rot="18085367">
                <a:off x="1885615" y="330928"/>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38" name="Rectangle"/>
              <p:cNvSpPr/>
              <p:nvPr/>
            </p:nvSpPr>
            <p:spPr>
              <a:xfrm rot="18379200">
                <a:off x="1942060" y="35802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39" name="Rectangle"/>
              <p:cNvSpPr/>
              <p:nvPr/>
            </p:nvSpPr>
            <p:spPr>
              <a:xfrm rot="17261750">
                <a:off x="1461153" y="231586"/>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40" name="Rectangle"/>
              <p:cNvSpPr/>
              <p:nvPr/>
            </p:nvSpPr>
            <p:spPr>
              <a:xfrm rot="17349642">
                <a:off x="1524371" y="245132"/>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41" name="Rectangle"/>
              <p:cNvSpPr/>
              <p:nvPr/>
            </p:nvSpPr>
            <p:spPr>
              <a:xfrm rot="17349642">
                <a:off x="1594362" y="254164"/>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42" name="Rectangle"/>
              <p:cNvSpPr/>
              <p:nvPr/>
            </p:nvSpPr>
            <p:spPr>
              <a:xfrm rot="17610754">
                <a:off x="1662095" y="263195"/>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43" name="Rectangle"/>
              <p:cNvSpPr/>
              <p:nvPr/>
            </p:nvSpPr>
            <p:spPr>
              <a:xfrm rot="16737784">
                <a:off x="1131518" y="227070"/>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44" name="Rectangle"/>
              <p:cNvSpPr/>
              <p:nvPr/>
            </p:nvSpPr>
            <p:spPr>
              <a:xfrm rot="16926630">
                <a:off x="1201509" y="222555"/>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45" name="Rectangle"/>
              <p:cNvSpPr/>
              <p:nvPr/>
            </p:nvSpPr>
            <p:spPr>
              <a:xfrm rot="16953279">
                <a:off x="1266984" y="218039"/>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46" name="Rectangle"/>
              <p:cNvSpPr/>
              <p:nvPr/>
            </p:nvSpPr>
            <p:spPr>
              <a:xfrm rot="17019377">
                <a:off x="1339233" y="218039"/>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47" name="Rectangle"/>
              <p:cNvSpPr/>
              <p:nvPr/>
            </p:nvSpPr>
            <p:spPr>
              <a:xfrm rot="16404871">
                <a:off x="797366" y="272226"/>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48" name="Rectangle"/>
              <p:cNvSpPr/>
              <p:nvPr/>
            </p:nvSpPr>
            <p:spPr>
              <a:xfrm rot="16239516">
                <a:off x="865100" y="258679"/>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49" name="Rectangle"/>
              <p:cNvSpPr/>
              <p:nvPr/>
            </p:nvSpPr>
            <p:spPr>
              <a:xfrm rot="16311061">
                <a:off x="941864" y="24964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50" name="Rectangle"/>
              <p:cNvSpPr/>
              <p:nvPr/>
            </p:nvSpPr>
            <p:spPr>
              <a:xfrm rot="16435146">
                <a:off x="1009597" y="240617"/>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51" name="Rectangle"/>
              <p:cNvSpPr/>
              <p:nvPr/>
            </p:nvSpPr>
            <p:spPr>
              <a:xfrm rot="15467838">
                <a:off x="460958" y="37156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52" name="Rectangle"/>
              <p:cNvSpPr/>
              <p:nvPr/>
            </p:nvSpPr>
            <p:spPr>
              <a:xfrm rot="15379567">
                <a:off x="530949" y="34899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53" name="Rectangle"/>
              <p:cNvSpPr/>
              <p:nvPr/>
            </p:nvSpPr>
            <p:spPr>
              <a:xfrm rot="15489056">
                <a:off x="596424" y="32641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54" name="Rectangle"/>
              <p:cNvSpPr/>
              <p:nvPr/>
            </p:nvSpPr>
            <p:spPr>
              <a:xfrm rot="15680431">
                <a:off x="657384" y="29931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55" name="Rectangle"/>
              <p:cNvSpPr/>
              <p:nvPr/>
            </p:nvSpPr>
            <p:spPr>
              <a:xfrm rot="14223709">
                <a:off x="9402" y="57476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56" name="Rectangle"/>
              <p:cNvSpPr/>
              <p:nvPr/>
            </p:nvSpPr>
            <p:spPr>
              <a:xfrm rot="14431653">
                <a:off x="142611" y="502519"/>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57" name="Rectangle"/>
              <p:cNvSpPr/>
              <p:nvPr/>
            </p:nvSpPr>
            <p:spPr>
              <a:xfrm rot="14797584">
                <a:off x="203571" y="47091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58" name="Rectangle"/>
              <p:cNvSpPr/>
              <p:nvPr/>
            </p:nvSpPr>
            <p:spPr>
              <a:xfrm rot="14797584">
                <a:off x="264531" y="44833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59" name="Rectangle"/>
              <p:cNvSpPr/>
              <p:nvPr/>
            </p:nvSpPr>
            <p:spPr>
              <a:xfrm rot="15142296">
                <a:off x="334522" y="416724"/>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60" name="Rectangle"/>
              <p:cNvSpPr/>
              <p:nvPr/>
            </p:nvSpPr>
            <p:spPr>
              <a:xfrm rot="19723229">
                <a:off x="-5274" y="2415986"/>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61" name="Rectangle"/>
              <p:cNvSpPr/>
              <p:nvPr/>
            </p:nvSpPr>
            <p:spPr>
              <a:xfrm rot="3283993">
                <a:off x="1148451" y="2675630"/>
                <a:ext cx="546383"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62" name="Rectangle"/>
              <p:cNvSpPr/>
              <p:nvPr/>
            </p:nvSpPr>
            <p:spPr>
              <a:xfrm rot="3283993">
                <a:off x="73749" y="1140341"/>
                <a:ext cx="546383"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63" name="Rectangle"/>
              <p:cNvSpPr/>
              <p:nvPr/>
            </p:nvSpPr>
            <p:spPr>
              <a:xfrm rot="19723229">
                <a:off x="1575171" y="1260004"/>
                <a:ext cx="71571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64" name="Rectangle"/>
              <p:cNvSpPr/>
              <p:nvPr/>
            </p:nvSpPr>
            <p:spPr>
              <a:xfrm rot="5908517">
                <a:off x="446282" y="3662279"/>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65" name="Rectangle"/>
              <p:cNvSpPr/>
              <p:nvPr/>
            </p:nvSpPr>
            <p:spPr>
              <a:xfrm rot="6683973">
                <a:off x="96326" y="3662279"/>
                <a:ext cx="32512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66" name="Rectangle"/>
              <p:cNvSpPr/>
              <p:nvPr/>
            </p:nvSpPr>
            <p:spPr>
              <a:xfrm rot="5245609">
                <a:off x="809784" y="3612608"/>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67" name="Rectangle"/>
              <p:cNvSpPr/>
              <p:nvPr/>
            </p:nvSpPr>
            <p:spPr>
              <a:xfrm rot="4500520">
                <a:off x="1173286" y="3508750"/>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68" name="Rectangle"/>
              <p:cNvSpPr/>
              <p:nvPr/>
            </p:nvSpPr>
            <p:spPr>
              <a:xfrm rot="3805228">
                <a:off x="1507437" y="3352963"/>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69" name="Rectangle"/>
              <p:cNvSpPr/>
              <p:nvPr/>
            </p:nvSpPr>
            <p:spPr>
              <a:xfrm rot="3060139">
                <a:off x="1830300" y="3149764"/>
                <a:ext cx="29802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70" name="Rectangle"/>
              <p:cNvSpPr/>
              <p:nvPr/>
            </p:nvSpPr>
            <p:spPr>
              <a:xfrm rot="2090281">
                <a:off x="2112522" y="2910439"/>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71" name="Rectangle"/>
              <p:cNvSpPr/>
              <p:nvPr/>
            </p:nvSpPr>
            <p:spPr>
              <a:xfrm rot="14431653">
                <a:off x="-45914" y="481070"/>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72" name="Rectangle"/>
              <p:cNvSpPr/>
              <p:nvPr/>
            </p:nvSpPr>
            <p:spPr>
              <a:xfrm rot="15193499">
                <a:off x="301784" y="316252"/>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73" name="Rectangle"/>
              <p:cNvSpPr/>
              <p:nvPr/>
            </p:nvSpPr>
            <p:spPr>
              <a:xfrm rot="16629379">
                <a:off x="1003953" y="160466"/>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74" name="Rectangle"/>
              <p:cNvSpPr/>
              <p:nvPr/>
            </p:nvSpPr>
            <p:spPr>
              <a:xfrm rot="17301498">
                <a:off x="1342620" y="151435"/>
                <a:ext cx="33866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75" name="Rectangle"/>
              <p:cNvSpPr/>
              <p:nvPr/>
            </p:nvSpPr>
            <p:spPr>
              <a:xfrm rot="17923696">
                <a:off x="1664353" y="209008"/>
                <a:ext cx="34995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76" name="Rectangle"/>
              <p:cNvSpPr/>
              <p:nvPr/>
            </p:nvSpPr>
            <p:spPr>
              <a:xfrm rot="18411383">
                <a:off x="1957864" y="308350"/>
                <a:ext cx="37705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77" name="Rectangle"/>
              <p:cNvSpPr/>
              <p:nvPr/>
            </p:nvSpPr>
            <p:spPr>
              <a:xfrm rot="18989755">
                <a:off x="2216380" y="460750"/>
                <a:ext cx="37705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78" name="Rectangle"/>
              <p:cNvSpPr/>
              <p:nvPr/>
            </p:nvSpPr>
            <p:spPr>
              <a:xfrm rot="19409993">
                <a:off x="2421838" y="659435"/>
                <a:ext cx="39059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79" name="Rectangle"/>
              <p:cNvSpPr/>
              <p:nvPr/>
            </p:nvSpPr>
            <p:spPr>
              <a:xfrm rot="19871442">
                <a:off x="2584398" y="891986"/>
                <a:ext cx="37704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80" name="Rectangle"/>
              <p:cNvSpPr/>
              <p:nvPr/>
            </p:nvSpPr>
            <p:spPr>
              <a:xfrm rot="20427883">
                <a:off x="2699544" y="1156146"/>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81" name="Rectangle"/>
              <p:cNvSpPr/>
              <p:nvPr/>
            </p:nvSpPr>
            <p:spPr>
              <a:xfrm rot="20846155">
                <a:off x="2744700" y="1438368"/>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82" name="Rectangle"/>
              <p:cNvSpPr/>
              <p:nvPr/>
            </p:nvSpPr>
            <p:spPr>
              <a:xfrm rot="21312177">
                <a:off x="2733411" y="1745426"/>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83" name="Rectangle"/>
              <p:cNvSpPr/>
              <p:nvPr/>
            </p:nvSpPr>
            <p:spPr>
              <a:xfrm rot="696742">
                <a:off x="2536984" y="2357284"/>
                <a:ext cx="33866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84" name="Rectangle"/>
              <p:cNvSpPr/>
              <p:nvPr/>
            </p:nvSpPr>
            <p:spPr>
              <a:xfrm rot="1529991">
                <a:off x="2345073" y="2646279"/>
                <a:ext cx="31609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85" name="Shape"/>
              <p:cNvSpPr/>
              <p:nvPr/>
            </p:nvSpPr>
            <p:spPr>
              <a:xfrm>
                <a:off x="1913838" y="1903470"/>
                <a:ext cx="460587" cy="270934"/>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586" name="Shape"/>
              <p:cNvSpPr/>
              <p:nvPr/>
            </p:nvSpPr>
            <p:spPr>
              <a:xfrm>
                <a:off x="37624" y="968750"/>
                <a:ext cx="203201" cy="176108"/>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587" name="Shape"/>
              <p:cNvSpPr/>
              <p:nvPr/>
            </p:nvSpPr>
            <p:spPr>
              <a:xfrm>
                <a:off x="213731" y="808448"/>
                <a:ext cx="228036" cy="200943"/>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588" name="Shape"/>
              <p:cNvSpPr/>
              <p:nvPr/>
            </p:nvSpPr>
            <p:spPr>
              <a:xfrm>
                <a:off x="1523242" y="2729817"/>
                <a:ext cx="187396" cy="176107"/>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589" name="Shape"/>
              <p:cNvSpPr/>
              <p:nvPr/>
            </p:nvSpPr>
            <p:spPr>
              <a:xfrm>
                <a:off x="2117038" y="1104217"/>
                <a:ext cx="203201" cy="16256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590" name="Shape"/>
              <p:cNvSpPr/>
              <p:nvPr/>
            </p:nvSpPr>
            <p:spPr>
              <a:xfrm>
                <a:off x="2022211" y="955204"/>
                <a:ext cx="203201" cy="189654"/>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591" name="Triangle"/>
              <p:cNvSpPr/>
              <p:nvPr/>
            </p:nvSpPr>
            <p:spPr>
              <a:xfrm>
                <a:off x="10531" y="3486172"/>
                <a:ext cx="13547" cy="270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592" name="Shape"/>
              <p:cNvSpPr/>
              <p:nvPr/>
            </p:nvSpPr>
            <p:spPr>
              <a:xfrm>
                <a:off x="10531" y="591701"/>
                <a:ext cx="67734" cy="108375"/>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593" name="Shape"/>
              <p:cNvSpPr/>
              <p:nvPr/>
            </p:nvSpPr>
            <p:spPr>
              <a:xfrm>
                <a:off x="10531" y="3499719"/>
                <a:ext cx="81281" cy="1490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594" name="Rectangle"/>
              <p:cNvSpPr/>
              <p:nvPr/>
            </p:nvSpPr>
            <p:spPr>
              <a:xfrm rot="244927">
                <a:off x="2652131" y="2050226"/>
                <a:ext cx="363503"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95" name="Rectangle"/>
              <p:cNvSpPr/>
              <p:nvPr/>
            </p:nvSpPr>
            <p:spPr>
              <a:xfrm rot="16001411">
                <a:off x="649482" y="210137"/>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596" name="Shape"/>
              <p:cNvSpPr/>
              <p:nvPr/>
            </p:nvSpPr>
            <p:spPr>
              <a:xfrm>
                <a:off x="308557" y="2893027"/>
                <a:ext cx="319006" cy="344791"/>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597" name="Shape"/>
              <p:cNvSpPr/>
              <p:nvPr/>
            </p:nvSpPr>
            <p:spPr>
              <a:xfrm rot="18742963">
                <a:off x="1392114" y="2841476"/>
                <a:ext cx="150642" cy="154485"/>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598" name="Shape"/>
              <p:cNvSpPr/>
              <p:nvPr/>
            </p:nvSpPr>
            <p:spPr>
              <a:xfrm>
                <a:off x="525304" y="474297"/>
                <a:ext cx="785708" cy="28718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585A68"/>
                  </a:gs>
                  <a:gs pos="100000">
                    <a:srgbClr val="5B5D6B"/>
                  </a:gs>
                </a:gsLst>
                <a:lin ang="8100000" scaled="0"/>
              </a:gra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599" name="Oval"/>
              <p:cNvSpPr/>
              <p:nvPr/>
            </p:nvSpPr>
            <p:spPr>
              <a:xfrm rot="19915651">
                <a:off x="663029" y="1702528"/>
                <a:ext cx="498970" cy="392854"/>
              </a:xfrm>
              <a:prstGeom prst="ellipse">
                <a:avLst/>
              </a:prstGeom>
              <a:gradFill flip="none" rotWithShape="1">
                <a:gsLst>
                  <a:gs pos="0">
                    <a:srgbClr val="000000"/>
                  </a:gs>
                  <a:gs pos="100000">
                    <a:srgbClr val="535561"/>
                  </a:gs>
                </a:gsLst>
                <a:lin ang="8100000" scaled="0"/>
              </a:gra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grpSp>
      </p:grpSp>
      <p:sp>
        <p:nvSpPr>
          <p:cNvPr id="602" name="Slide Number"/>
          <p:cNvSpPr txBox="1">
            <a:spLocks noGrp="1"/>
          </p:cNvSpPr>
          <p:nvPr>
            <p:ph type="sldNum" sz="quarter" idx="2"/>
          </p:nvPr>
        </p:nvSpPr>
        <p:spPr>
          <a:xfrm>
            <a:off x="9320107" y="8882098"/>
            <a:ext cx="3255716" cy="327432"/>
          </a:xfrm>
          <a:prstGeom prst="rect">
            <a:avLst/>
          </a:prstGeom>
        </p:spPr>
        <p:txBody>
          <a:bodyPr wrap="square" lIns="65023" tIns="65023" rIns="65023" bIns="65023"/>
          <a:lstStyle>
            <a:lvl1pPr algn="r" defTabSz="1300480">
              <a:defRPr sz="14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09" name="Triangle"/>
          <p:cNvSpPr/>
          <p:nvPr/>
        </p:nvSpPr>
        <p:spPr>
          <a:xfrm>
            <a:off x="507999" y="2578100"/>
            <a:ext cx="1198880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3175">
            <a:solidFill>
              <a:srgbClr val="444444">
                <a:alpha val="30000"/>
              </a:srgbClr>
            </a:solidFill>
            <a:miter lim="400000"/>
          </a:ln>
        </p:spPr>
        <p:txBody>
          <a:bodyPr lIns="50800" tIns="50800" rIns="50800" bIns="50800" anchor="ctr"/>
          <a:lstStyle/>
          <a:p>
            <a:pPr algn="l" defTabSz="650240">
              <a:defRPr sz="1100">
                <a:solidFill>
                  <a:srgbClr val="000000"/>
                </a:solidFill>
                <a:latin typeface="Helvetica"/>
                <a:ea typeface="Helvetica"/>
                <a:cs typeface="Helvetica"/>
                <a:sym typeface="Helvetica"/>
              </a:defRPr>
            </a:pPr>
            <a:endParaRPr/>
          </a:p>
        </p:txBody>
      </p:sp>
      <p:sp>
        <p:nvSpPr>
          <p:cNvPr id="610" name="Triangle"/>
          <p:cNvSpPr/>
          <p:nvPr/>
        </p:nvSpPr>
        <p:spPr>
          <a:xfrm>
            <a:off x="507999" y="9245597"/>
            <a:ext cx="119888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63500">
            <a:solidFill>
              <a:srgbClr val="444444">
                <a:alpha val="30000"/>
              </a:srgbClr>
            </a:solidFill>
            <a:miter lim="400000"/>
          </a:ln>
        </p:spPr>
        <p:txBody>
          <a:bodyPr lIns="50800" tIns="50800" rIns="50800" bIns="50800" anchor="ctr"/>
          <a:lstStyle/>
          <a:p>
            <a:pPr algn="l" defTabSz="650240">
              <a:defRPr sz="1100">
                <a:solidFill>
                  <a:srgbClr val="000000"/>
                </a:solidFill>
                <a:latin typeface="Helvetica"/>
                <a:ea typeface="Helvetica"/>
                <a:cs typeface="Helvetica"/>
                <a:sym typeface="Helvetica"/>
              </a:defRPr>
            </a:pPr>
            <a:endParaRPr/>
          </a:p>
        </p:txBody>
      </p:sp>
      <p:sp>
        <p:nvSpPr>
          <p:cNvPr id="611" name="Triangle"/>
          <p:cNvSpPr/>
          <p:nvPr/>
        </p:nvSpPr>
        <p:spPr>
          <a:xfrm>
            <a:off x="507999" y="507999"/>
            <a:ext cx="119888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3175">
            <a:solidFill>
              <a:srgbClr val="444444">
                <a:alpha val="30000"/>
              </a:srgbClr>
            </a:solidFill>
            <a:miter lim="400000"/>
          </a:ln>
        </p:spPr>
        <p:txBody>
          <a:bodyPr lIns="50800" tIns="50800" rIns="50800" bIns="50800" anchor="ctr"/>
          <a:lstStyle/>
          <a:p>
            <a:pPr algn="l" defTabSz="650240">
              <a:defRPr sz="1100">
                <a:solidFill>
                  <a:srgbClr val="000000"/>
                </a:solidFill>
                <a:latin typeface="Helvetica"/>
                <a:ea typeface="Helvetica"/>
                <a:cs typeface="Helvetica"/>
                <a:sym typeface="Helvetica"/>
              </a:defRPr>
            </a:pPr>
            <a:endParaRPr/>
          </a:p>
        </p:txBody>
      </p:sp>
      <p:sp>
        <p:nvSpPr>
          <p:cNvPr id="612" name="Title Text"/>
          <p:cNvSpPr txBox="1">
            <a:spLocks noGrp="1"/>
          </p:cNvSpPr>
          <p:nvPr>
            <p:ph type="title"/>
          </p:nvPr>
        </p:nvSpPr>
        <p:spPr>
          <a:xfrm>
            <a:off x="507999" y="596899"/>
            <a:ext cx="11988801" cy="1905001"/>
          </a:xfrm>
          <a:prstGeom prst="rect">
            <a:avLst/>
          </a:prstGeom>
        </p:spPr>
        <p:txBody>
          <a:bodyPr/>
          <a:lstStyle>
            <a:lvl1pPr algn="l" defTabSz="830862">
              <a:lnSpc>
                <a:spcPct val="90000"/>
              </a:lnSpc>
              <a:defRPr sz="6200" cap="all">
                <a:solidFill>
                  <a:srgbClr val="606060"/>
                </a:solidFill>
                <a:latin typeface="Gill Sans Light"/>
                <a:ea typeface="Gill Sans Light"/>
                <a:cs typeface="Gill Sans Light"/>
                <a:sym typeface="Gill Sans Light"/>
              </a:defRPr>
            </a:lvl1pPr>
          </a:lstStyle>
          <a:p>
            <a:r>
              <a:t>Title Text</a:t>
            </a:r>
          </a:p>
        </p:txBody>
      </p:sp>
      <p:sp>
        <p:nvSpPr>
          <p:cNvPr id="613" name="Body Level One…"/>
          <p:cNvSpPr txBox="1">
            <a:spLocks noGrp="1"/>
          </p:cNvSpPr>
          <p:nvPr>
            <p:ph type="body" idx="1"/>
          </p:nvPr>
        </p:nvSpPr>
        <p:spPr>
          <a:xfrm>
            <a:off x="507999" y="3035300"/>
            <a:ext cx="11988801" cy="5727700"/>
          </a:xfrm>
          <a:prstGeom prst="rect">
            <a:avLst/>
          </a:prstGeom>
        </p:spPr>
        <p:txBody>
          <a:bodyPr/>
          <a:lstStyle>
            <a:lvl1pPr marL="369794" indent="-369794" defTabSz="830862">
              <a:spcBef>
                <a:spcPts val="5900"/>
              </a:spcBef>
              <a:buSzPct val="30000"/>
              <a:buBlip>
                <a:blip r:embed="rId3"/>
              </a:buBlip>
              <a:defRPr sz="3000">
                <a:solidFill>
                  <a:srgbClr val="606060"/>
                </a:solidFill>
                <a:latin typeface="Gill Sans"/>
                <a:ea typeface="Gill Sans"/>
                <a:cs typeface="Gill Sans"/>
                <a:sym typeface="Gill Sans"/>
              </a:defRPr>
            </a:lvl1pPr>
            <a:lvl2pPr marL="788894" indent="-369794" defTabSz="830862">
              <a:spcBef>
                <a:spcPts val="5900"/>
              </a:spcBef>
              <a:buSzPct val="30000"/>
              <a:buBlip>
                <a:blip r:embed="rId3"/>
              </a:buBlip>
              <a:defRPr sz="3000">
                <a:solidFill>
                  <a:srgbClr val="606060"/>
                </a:solidFill>
                <a:latin typeface="Gill Sans"/>
                <a:ea typeface="Gill Sans"/>
                <a:cs typeface="Gill Sans"/>
                <a:sym typeface="Gill Sans"/>
              </a:defRPr>
            </a:lvl2pPr>
            <a:lvl3pPr marL="1207994" indent="-369794" defTabSz="830862">
              <a:spcBef>
                <a:spcPts val="5900"/>
              </a:spcBef>
              <a:buSzPct val="30000"/>
              <a:buBlip>
                <a:blip r:embed="rId3"/>
              </a:buBlip>
              <a:defRPr sz="3000">
                <a:solidFill>
                  <a:srgbClr val="606060"/>
                </a:solidFill>
                <a:latin typeface="Gill Sans"/>
                <a:ea typeface="Gill Sans"/>
                <a:cs typeface="Gill Sans"/>
                <a:sym typeface="Gill Sans"/>
              </a:defRPr>
            </a:lvl3pPr>
            <a:lvl4pPr marL="1627094" indent="-369794" defTabSz="830862">
              <a:spcBef>
                <a:spcPts val="5900"/>
              </a:spcBef>
              <a:buSzPct val="30000"/>
              <a:buBlip>
                <a:blip r:embed="rId3"/>
              </a:buBlip>
              <a:defRPr sz="3000">
                <a:solidFill>
                  <a:srgbClr val="606060"/>
                </a:solidFill>
                <a:latin typeface="Gill Sans"/>
                <a:ea typeface="Gill Sans"/>
                <a:cs typeface="Gill Sans"/>
                <a:sym typeface="Gill Sans"/>
              </a:defRPr>
            </a:lvl4pPr>
            <a:lvl5pPr marL="2046194" indent="-369794" defTabSz="830862">
              <a:spcBef>
                <a:spcPts val="5900"/>
              </a:spcBef>
              <a:buSzPct val="30000"/>
              <a:buBlip>
                <a:blip r:embed="rId3"/>
              </a:buBlip>
              <a:defRPr sz="3000">
                <a:solidFill>
                  <a:srgbClr val="60606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14" name="Slide Number"/>
          <p:cNvSpPr txBox="1">
            <a:spLocks noGrp="1"/>
          </p:cNvSpPr>
          <p:nvPr>
            <p:ph type="sldNum" sz="quarter" idx="2"/>
          </p:nvPr>
        </p:nvSpPr>
        <p:spPr>
          <a:xfrm>
            <a:off x="12179401" y="8763000"/>
            <a:ext cx="317501" cy="342900"/>
          </a:xfrm>
          <a:prstGeom prst="rect">
            <a:avLst/>
          </a:prstGeom>
        </p:spPr>
        <p:txBody>
          <a:bodyPr/>
          <a:lstStyle>
            <a:lvl1pPr defTabSz="830862">
              <a:defRPr sz="1600">
                <a:solidFill>
                  <a:srgbClr val="60606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525462"/>
            </a:gs>
            <a:gs pos="100000">
              <a:srgbClr val="5A5C6C"/>
            </a:gs>
          </a:gsLst>
          <a:lin ang="16200000" scaled="0"/>
        </a:gradFill>
        <a:effectLst/>
      </p:bgPr>
    </p:bg>
    <p:spTree>
      <p:nvGrpSpPr>
        <p:cNvPr id="1" name=""/>
        <p:cNvGrpSpPr/>
        <p:nvPr/>
      </p:nvGrpSpPr>
      <p:grpSpPr>
        <a:xfrm>
          <a:off x="0" y="0"/>
          <a:ext cx="0" cy="0"/>
          <a:chOff x="0" y="0"/>
          <a:chExt cx="0" cy="0"/>
        </a:xfrm>
      </p:grpSpPr>
      <p:grpSp>
        <p:nvGrpSpPr>
          <p:cNvPr id="771" name="Group"/>
          <p:cNvGrpSpPr/>
          <p:nvPr/>
        </p:nvGrpSpPr>
        <p:grpSpPr>
          <a:xfrm>
            <a:off x="5266" y="2022964"/>
            <a:ext cx="13004056" cy="7730641"/>
            <a:chOff x="-2" y="-2"/>
            <a:chExt cx="13004054" cy="7730639"/>
          </a:xfrm>
        </p:grpSpPr>
        <p:grpSp>
          <p:nvGrpSpPr>
            <p:cNvPr id="634" name="Group"/>
            <p:cNvGrpSpPr/>
            <p:nvPr/>
          </p:nvGrpSpPr>
          <p:grpSpPr>
            <a:xfrm>
              <a:off x="39883" y="-3"/>
              <a:ext cx="12964169" cy="7730640"/>
              <a:chOff x="0" y="-1"/>
              <a:chExt cx="12964168" cy="7730639"/>
            </a:xfrm>
          </p:grpSpPr>
          <p:sp>
            <p:nvSpPr>
              <p:cNvPr id="621" name="Line"/>
              <p:cNvSpPr/>
              <p:nvPr/>
            </p:nvSpPr>
            <p:spPr>
              <a:xfrm>
                <a:off x="3113475" y="496710"/>
                <a:ext cx="6355651" cy="4763917"/>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622" name="Line"/>
              <p:cNvSpPr/>
              <p:nvPr/>
            </p:nvSpPr>
            <p:spPr>
              <a:xfrm>
                <a:off x="1472071" y="496710"/>
                <a:ext cx="8954355" cy="5341910"/>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623" name="Line"/>
              <p:cNvSpPr/>
              <p:nvPr/>
            </p:nvSpPr>
            <p:spPr>
              <a:xfrm>
                <a:off x="-1" y="390593"/>
                <a:ext cx="12941593" cy="7014924"/>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624" name="Line"/>
              <p:cNvSpPr/>
              <p:nvPr/>
            </p:nvSpPr>
            <p:spPr>
              <a:xfrm>
                <a:off x="501225" y="562185"/>
                <a:ext cx="12444882" cy="6231476"/>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625" name="Line"/>
              <p:cNvSpPr/>
              <p:nvPr/>
            </p:nvSpPr>
            <p:spPr>
              <a:xfrm>
                <a:off x="10882494" y="198683"/>
                <a:ext cx="1783648" cy="2684504"/>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626" name="Line"/>
              <p:cNvSpPr/>
              <p:nvPr/>
            </p:nvSpPr>
            <p:spPr>
              <a:xfrm>
                <a:off x="11634334" y="-2"/>
                <a:ext cx="1307257" cy="25219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627" name="Line"/>
              <p:cNvSpPr/>
              <p:nvPr/>
            </p:nvSpPr>
            <p:spPr>
              <a:xfrm>
                <a:off x="7385194" y="162560"/>
                <a:ext cx="5578975" cy="5409642"/>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628" name="Shape"/>
              <p:cNvSpPr/>
              <p:nvPr/>
            </p:nvSpPr>
            <p:spPr>
              <a:xfrm>
                <a:off x="5296748" y="386078"/>
                <a:ext cx="3158636" cy="304574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629" name="Line"/>
              <p:cNvSpPr/>
              <p:nvPr/>
            </p:nvSpPr>
            <p:spPr>
              <a:xfrm>
                <a:off x="9606847" y="2562577"/>
                <a:ext cx="2835775" cy="182880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630" name="Line"/>
              <p:cNvSpPr/>
              <p:nvPr/>
            </p:nvSpPr>
            <p:spPr>
              <a:xfrm>
                <a:off x="6534012" y="5825071"/>
                <a:ext cx="6430157" cy="1779132"/>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631" name="Line"/>
              <p:cNvSpPr/>
              <p:nvPr/>
            </p:nvSpPr>
            <p:spPr>
              <a:xfrm>
                <a:off x="12243934" y="58700"/>
                <a:ext cx="720235" cy="19281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632" name="Shape"/>
              <p:cNvSpPr/>
              <p:nvPr/>
            </p:nvSpPr>
            <p:spPr>
              <a:xfrm>
                <a:off x="11139882" y="6032787"/>
                <a:ext cx="1458528" cy="885052"/>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633" name="Shape"/>
              <p:cNvSpPr/>
              <p:nvPr/>
            </p:nvSpPr>
            <p:spPr>
              <a:xfrm>
                <a:off x="67732" y="3395700"/>
                <a:ext cx="6177286" cy="4334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grpSp>
        <p:grpSp>
          <p:nvGrpSpPr>
            <p:cNvPr id="770" name="Group"/>
            <p:cNvGrpSpPr/>
            <p:nvPr/>
          </p:nvGrpSpPr>
          <p:grpSpPr>
            <a:xfrm>
              <a:off x="-3" y="3153949"/>
              <a:ext cx="3120189" cy="3832130"/>
              <a:chOff x="-1" y="-1"/>
              <a:chExt cx="3120187" cy="3832128"/>
            </a:xfrm>
          </p:grpSpPr>
          <p:sp>
            <p:nvSpPr>
              <p:cNvPr id="635" name="Rectangle"/>
              <p:cNvSpPr/>
              <p:nvPr/>
            </p:nvSpPr>
            <p:spPr>
              <a:xfrm rot="6798887">
                <a:off x="138095" y="3586646"/>
                <a:ext cx="169337"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36" name="Rectangle"/>
              <p:cNvSpPr/>
              <p:nvPr/>
            </p:nvSpPr>
            <p:spPr>
              <a:xfrm rot="6798887">
                <a:off x="70361" y="3582130"/>
                <a:ext cx="169338"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37" name="Rectangle"/>
              <p:cNvSpPr/>
              <p:nvPr/>
            </p:nvSpPr>
            <p:spPr>
              <a:xfrm rot="6798887">
                <a:off x="11659" y="3568584"/>
                <a:ext cx="169338"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38" name="Rectangle"/>
              <p:cNvSpPr/>
              <p:nvPr/>
            </p:nvSpPr>
            <p:spPr>
              <a:xfrm rot="5999912">
                <a:off x="467730" y="3591162"/>
                <a:ext cx="15579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39" name="Rectangle"/>
              <p:cNvSpPr/>
              <p:nvPr/>
            </p:nvSpPr>
            <p:spPr>
              <a:xfrm rot="5999912">
                <a:off x="409028" y="3600193"/>
                <a:ext cx="15579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40" name="Rectangle"/>
              <p:cNvSpPr/>
              <p:nvPr/>
            </p:nvSpPr>
            <p:spPr>
              <a:xfrm rot="6250139">
                <a:off x="341295" y="3600194"/>
                <a:ext cx="155791" cy="27096"/>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41" name="Rectangle"/>
              <p:cNvSpPr/>
              <p:nvPr/>
            </p:nvSpPr>
            <p:spPr>
              <a:xfrm rot="6238076">
                <a:off x="273561" y="3595677"/>
                <a:ext cx="15579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42" name="Rectangle"/>
              <p:cNvSpPr/>
              <p:nvPr/>
            </p:nvSpPr>
            <p:spPr>
              <a:xfrm rot="5380717">
                <a:off x="815428" y="3555037"/>
                <a:ext cx="15579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43" name="Rectangle"/>
              <p:cNvSpPr/>
              <p:nvPr/>
            </p:nvSpPr>
            <p:spPr>
              <a:xfrm rot="5380717">
                <a:off x="747695" y="3564068"/>
                <a:ext cx="155791"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44" name="Rectangle"/>
              <p:cNvSpPr/>
              <p:nvPr/>
            </p:nvSpPr>
            <p:spPr>
              <a:xfrm rot="5583201">
                <a:off x="679962" y="3573099"/>
                <a:ext cx="15579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45" name="Rectangle"/>
              <p:cNvSpPr/>
              <p:nvPr/>
            </p:nvSpPr>
            <p:spPr>
              <a:xfrm rot="5737625">
                <a:off x="607713" y="3586646"/>
                <a:ext cx="15579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46" name="Rectangle"/>
              <p:cNvSpPr/>
              <p:nvPr/>
            </p:nvSpPr>
            <p:spPr>
              <a:xfrm rot="4715477">
                <a:off x="1163126" y="3464726"/>
                <a:ext cx="142245"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47" name="Rectangle"/>
              <p:cNvSpPr/>
              <p:nvPr/>
            </p:nvSpPr>
            <p:spPr>
              <a:xfrm rot="4924949">
                <a:off x="1093136" y="3478273"/>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48" name="Rectangle"/>
              <p:cNvSpPr/>
              <p:nvPr/>
            </p:nvSpPr>
            <p:spPr>
              <a:xfrm rot="4924949">
                <a:off x="1025403" y="3509882"/>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49" name="Rectangle"/>
              <p:cNvSpPr/>
              <p:nvPr/>
            </p:nvSpPr>
            <p:spPr>
              <a:xfrm rot="5041351">
                <a:off x="959926" y="3514397"/>
                <a:ext cx="142245"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50" name="Rectangle"/>
              <p:cNvSpPr/>
              <p:nvPr/>
            </p:nvSpPr>
            <p:spPr>
              <a:xfrm rot="3816888">
                <a:off x="1495022" y="3315713"/>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51" name="Rectangle"/>
              <p:cNvSpPr/>
              <p:nvPr/>
            </p:nvSpPr>
            <p:spPr>
              <a:xfrm rot="3816888">
                <a:off x="1427289" y="3356353"/>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52" name="Rectangle"/>
              <p:cNvSpPr/>
              <p:nvPr/>
            </p:nvSpPr>
            <p:spPr>
              <a:xfrm rot="4104185">
                <a:off x="1364071" y="3378930"/>
                <a:ext cx="14224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53" name="Rectangle"/>
              <p:cNvSpPr/>
              <p:nvPr/>
            </p:nvSpPr>
            <p:spPr>
              <a:xfrm rot="4325343">
                <a:off x="1294078" y="3410539"/>
                <a:ext cx="142244"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54" name="Rectangle"/>
              <p:cNvSpPr/>
              <p:nvPr/>
            </p:nvSpPr>
            <p:spPr>
              <a:xfrm rot="3368035">
                <a:off x="1802080" y="3135090"/>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55" name="Rectangle"/>
              <p:cNvSpPr/>
              <p:nvPr/>
            </p:nvSpPr>
            <p:spPr>
              <a:xfrm rot="3368035">
                <a:off x="1738862" y="3171215"/>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56" name="Rectangle"/>
              <p:cNvSpPr/>
              <p:nvPr/>
            </p:nvSpPr>
            <p:spPr>
              <a:xfrm rot="3368035">
                <a:off x="1680160" y="3211855"/>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57" name="Rectangle"/>
              <p:cNvSpPr/>
              <p:nvPr/>
            </p:nvSpPr>
            <p:spPr>
              <a:xfrm rot="3816888">
                <a:off x="1614684" y="3252495"/>
                <a:ext cx="142244"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58" name="Rectangle"/>
              <p:cNvSpPr/>
              <p:nvPr/>
            </p:nvSpPr>
            <p:spPr>
              <a:xfrm rot="2302266">
                <a:off x="2078657" y="2921730"/>
                <a:ext cx="15579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59" name="Rectangle"/>
              <p:cNvSpPr/>
              <p:nvPr/>
            </p:nvSpPr>
            <p:spPr>
              <a:xfrm rot="2302266">
                <a:off x="2024470" y="2964627"/>
                <a:ext cx="15579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60" name="Rectangle"/>
              <p:cNvSpPr/>
              <p:nvPr/>
            </p:nvSpPr>
            <p:spPr>
              <a:xfrm rot="2707562">
                <a:off x="1973671" y="3008655"/>
                <a:ext cx="155790"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61" name="Rectangle"/>
              <p:cNvSpPr/>
              <p:nvPr/>
            </p:nvSpPr>
            <p:spPr>
              <a:xfrm rot="2707562">
                <a:off x="1914969" y="3049295"/>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62" name="Rectangle"/>
              <p:cNvSpPr/>
              <p:nvPr/>
            </p:nvSpPr>
            <p:spPr>
              <a:xfrm rot="1525831">
                <a:off x="2313466" y="2664343"/>
                <a:ext cx="15579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63" name="Rectangle"/>
              <p:cNvSpPr/>
              <p:nvPr/>
            </p:nvSpPr>
            <p:spPr>
              <a:xfrm rot="1525831">
                <a:off x="2272826" y="2718530"/>
                <a:ext cx="15579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64" name="Rectangle"/>
              <p:cNvSpPr/>
              <p:nvPr/>
            </p:nvSpPr>
            <p:spPr>
              <a:xfrm rot="1788116">
                <a:off x="2229929" y="2768201"/>
                <a:ext cx="155790"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65" name="Rectangle"/>
              <p:cNvSpPr/>
              <p:nvPr/>
            </p:nvSpPr>
            <p:spPr>
              <a:xfrm rot="1788116">
                <a:off x="2182515" y="2824644"/>
                <a:ext cx="155791"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66" name="Rectangle"/>
              <p:cNvSpPr/>
              <p:nvPr/>
            </p:nvSpPr>
            <p:spPr>
              <a:xfrm rot="841630">
                <a:off x="2507635" y="2397925"/>
                <a:ext cx="169338"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67" name="Rectangle"/>
              <p:cNvSpPr/>
              <p:nvPr/>
            </p:nvSpPr>
            <p:spPr>
              <a:xfrm rot="841630">
                <a:off x="2478285" y="2449853"/>
                <a:ext cx="155789"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68" name="Rectangle"/>
              <p:cNvSpPr/>
              <p:nvPr/>
            </p:nvSpPr>
            <p:spPr>
              <a:xfrm rot="1308688">
                <a:off x="2446676" y="2508555"/>
                <a:ext cx="155789"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69" name="Rectangle"/>
              <p:cNvSpPr/>
              <p:nvPr/>
            </p:nvSpPr>
            <p:spPr>
              <a:xfrm rot="1308688">
                <a:off x="2397004" y="2555969"/>
                <a:ext cx="155790"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70" name="Rectangle"/>
              <p:cNvSpPr/>
              <p:nvPr/>
            </p:nvSpPr>
            <p:spPr>
              <a:xfrm rot="469913">
                <a:off x="2640845" y="2104413"/>
                <a:ext cx="18288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71" name="Rectangle"/>
              <p:cNvSpPr/>
              <p:nvPr/>
            </p:nvSpPr>
            <p:spPr>
              <a:xfrm rot="559869">
                <a:off x="2618267" y="2160857"/>
                <a:ext cx="18288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72" name="Rectangle"/>
              <p:cNvSpPr/>
              <p:nvPr/>
            </p:nvSpPr>
            <p:spPr>
              <a:xfrm rot="734079">
                <a:off x="2600205" y="2219560"/>
                <a:ext cx="18288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73" name="Rectangle"/>
              <p:cNvSpPr/>
              <p:nvPr/>
            </p:nvSpPr>
            <p:spPr>
              <a:xfrm rot="734079">
                <a:off x="2570853" y="2282777"/>
                <a:ext cx="169338"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74" name="Rectangle"/>
              <p:cNvSpPr/>
              <p:nvPr/>
            </p:nvSpPr>
            <p:spPr>
              <a:xfrm rot="21306094">
                <a:off x="2728897" y="1813159"/>
                <a:ext cx="182885"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75" name="Rectangle"/>
              <p:cNvSpPr/>
              <p:nvPr/>
            </p:nvSpPr>
            <p:spPr>
              <a:xfrm rot="21599993">
                <a:off x="2706319" y="1871862"/>
                <a:ext cx="182885"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76" name="Rectangle"/>
              <p:cNvSpPr/>
              <p:nvPr/>
            </p:nvSpPr>
            <p:spPr>
              <a:xfrm rot="21599993">
                <a:off x="2704063" y="1928307"/>
                <a:ext cx="18288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77" name="Rectangle"/>
              <p:cNvSpPr/>
              <p:nvPr/>
            </p:nvSpPr>
            <p:spPr>
              <a:xfrm rot="214188">
                <a:off x="2679226" y="1987009"/>
                <a:ext cx="182885"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78" name="Rectangle"/>
              <p:cNvSpPr/>
              <p:nvPr/>
            </p:nvSpPr>
            <p:spPr>
              <a:xfrm rot="20917612">
                <a:off x="2746960" y="1517391"/>
                <a:ext cx="19417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79" name="Rectangle"/>
              <p:cNvSpPr/>
              <p:nvPr/>
            </p:nvSpPr>
            <p:spPr>
              <a:xfrm rot="21119601">
                <a:off x="2749218" y="1576093"/>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80" name="Rectangle"/>
              <p:cNvSpPr/>
              <p:nvPr/>
            </p:nvSpPr>
            <p:spPr>
              <a:xfrm rot="21119601">
                <a:off x="2749218" y="1630280"/>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81" name="Rectangle"/>
              <p:cNvSpPr/>
              <p:nvPr/>
            </p:nvSpPr>
            <p:spPr>
              <a:xfrm rot="21329454">
                <a:off x="2746960" y="1688982"/>
                <a:ext cx="182884"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82" name="Rectangle"/>
              <p:cNvSpPr/>
              <p:nvPr/>
            </p:nvSpPr>
            <p:spPr>
              <a:xfrm rot="20467714">
                <a:off x="2719866" y="1241942"/>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83" name="Rectangle"/>
              <p:cNvSpPr/>
              <p:nvPr/>
            </p:nvSpPr>
            <p:spPr>
              <a:xfrm rot="20630728">
                <a:off x="2733413" y="1289355"/>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84" name="Rectangle"/>
              <p:cNvSpPr/>
              <p:nvPr/>
            </p:nvSpPr>
            <p:spPr>
              <a:xfrm rot="20630728">
                <a:off x="2740187" y="1343541"/>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85" name="Rectangle"/>
              <p:cNvSpPr/>
              <p:nvPr/>
            </p:nvSpPr>
            <p:spPr>
              <a:xfrm rot="20793741">
                <a:off x="2746960" y="1404502"/>
                <a:ext cx="19417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86" name="Rectangle"/>
              <p:cNvSpPr/>
              <p:nvPr/>
            </p:nvSpPr>
            <p:spPr>
              <a:xfrm rot="20056058">
                <a:off x="2625039" y="980039"/>
                <a:ext cx="19417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87" name="Rectangle"/>
              <p:cNvSpPr/>
              <p:nvPr/>
            </p:nvSpPr>
            <p:spPr>
              <a:xfrm rot="20258046">
                <a:off x="2649876" y="1036483"/>
                <a:ext cx="19417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88" name="Rectangle"/>
              <p:cNvSpPr/>
              <p:nvPr/>
            </p:nvSpPr>
            <p:spPr>
              <a:xfrm rot="20258046">
                <a:off x="2667938" y="1088413"/>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89" name="Rectangle"/>
              <p:cNvSpPr/>
              <p:nvPr/>
            </p:nvSpPr>
            <p:spPr>
              <a:xfrm rot="20258046">
                <a:off x="2690516" y="1133568"/>
                <a:ext cx="194172"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90" name="Rectangle"/>
              <p:cNvSpPr/>
              <p:nvPr/>
            </p:nvSpPr>
            <p:spPr>
              <a:xfrm rot="19671255">
                <a:off x="2480542" y="756518"/>
                <a:ext cx="194172"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91" name="Rectangle"/>
              <p:cNvSpPr/>
              <p:nvPr/>
            </p:nvSpPr>
            <p:spPr>
              <a:xfrm rot="19755824">
                <a:off x="2509894" y="794902"/>
                <a:ext cx="19417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92" name="Rectangle"/>
              <p:cNvSpPr/>
              <p:nvPr/>
            </p:nvSpPr>
            <p:spPr>
              <a:xfrm rot="19847617">
                <a:off x="2543759" y="844573"/>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93" name="Rectangle"/>
              <p:cNvSpPr/>
              <p:nvPr/>
            </p:nvSpPr>
            <p:spPr>
              <a:xfrm rot="19847617">
                <a:off x="2573111" y="882954"/>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94" name="Rectangle"/>
              <p:cNvSpPr/>
              <p:nvPr/>
            </p:nvSpPr>
            <p:spPr>
              <a:xfrm rot="19133264">
                <a:off x="2284116" y="553318"/>
                <a:ext cx="194172"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95" name="Rectangle"/>
              <p:cNvSpPr/>
              <p:nvPr/>
            </p:nvSpPr>
            <p:spPr>
              <a:xfrm rot="19133264">
                <a:off x="2331528" y="596217"/>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96" name="Rectangle"/>
              <p:cNvSpPr/>
              <p:nvPr/>
            </p:nvSpPr>
            <p:spPr>
              <a:xfrm rot="19133264">
                <a:off x="2365395" y="634598"/>
                <a:ext cx="19417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97" name="Rectangle"/>
              <p:cNvSpPr/>
              <p:nvPr/>
            </p:nvSpPr>
            <p:spPr>
              <a:xfrm rot="19257134">
                <a:off x="2406036" y="670723"/>
                <a:ext cx="19417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698" name="Shape"/>
              <p:cNvSpPr/>
              <p:nvPr/>
            </p:nvSpPr>
            <p:spPr>
              <a:xfrm>
                <a:off x="1092007" y="609763"/>
                <a:ext cx="406405" cy="340928"/>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699" name="Rectangle"/>
              <p:cNvSpPr/>
              <p:nvPr/>
            </p:nvSpPr>
            <p:spPr>
              <a:xfrm rot="6575641">
                <a:off x="-495213" y="1907986"/>
                <a:ext cx="276804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00" name="Rectangle"/>
              <p:cNvSpPr/>
              <p:nvPr/>
            </p:nvSpPr>
            <p:spPr>
              <a:xfrm rot="238799">
                <a:off x="3757" y="1926048"/>
                <a:ext cx="2327775"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01" name="Rectangle"/>
              <p:cNvSpPr/>
              <p:nvPr/>
            </p:nvSpPr>
            <p:spPr>
              <a:xfrm rot="18642971">
                <a:off x="2043662" y="403177"/>
                <a:ext cx="182884"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02" name="Rectangle"/>
              <p:cNvSpPr/>
              <p:nvPr/>
            </p:nvSpPr>
            <p:spPr>
              <a:xfrm rot="18642971">
                <a:off x="2095591" y="434786"/>
                <a:ext cx="18288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03" name="Rectangle"/>
              <p:cNvSpPr/>
              <p:nvPr/>
            </p:nvSpPr>
            <p:spPr>
              <a:xfrm rot="18642971">
                <a:off x="2148649" y="460750"/>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04" name="Rectangle"/>
              <p:cNvSpPr/>
              <p:nvPr/>
            </p:nvSpPr>
            <p:spPr>
              <a:xfrm rot="18938967">
                <a:off x="2193804" y="487843"/>
                <a:ext cx="19417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05" name="Rectangle"/>
              <p:cNvSpPr/>
              <p:nvPr/>
            </p:nvSpPr>
            <p:spPr>
              <a:xfrm rot="17961497">
                <a:off x="1774987" y="299319"/>
                <a:ext cx="169336"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06" name="Rectangle"/>
              <p:cNvSpPr/>
              <p:nvPr/>
            </p:nvSpPr>
            <p:spPr>
              <a:xfrm rot="17961497">
                <a:off x="1835946" y="317381"/>
                <a:ext cx="169338"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07" name="Rectangle"/>
              <p:cNvSpPr/>
              <p:nvPr/>
            </p:nvSpPr>
            <p:spPr>
              <a:xfrm rot="18085367">
                <a:off x="1885617" y="330928"/>
                <a:ext cx="182885"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08" name="Rectangle"/>
              <p:cNvSpPr/>
              <p:nvPr/>
            </p:nvSpPr>
            <p:spPr>
              <a:xfrm rot="18379200">
                <a:off x="1942062" y="358022"/>
                <a:ext cx="18288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09" name="Rectangle"/>
              <p:cNvSpPr/>
              <p:nvPr/>
            </p:nvSpPr>
            <p:spPr>
              <a:xfrm rot="17261750">
                <a:off x="1461155" y="231586"/>
                <a:ext cx="169338"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10" name="Rectangle"/>
              <p:cNvSpPr/>
              <p:nvPr/>
            </p:nvSpPr>
            <p:spPr>
              <a:xfrm rot="17349642">
                <a:off x="1524372" y="245133"/>
                <a:ext cx="169338"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11" name="Rectangle"/>
              <p:cNvSpPr/>
              <p:nvPr/>
            </p:nvSpPr>
            <p:spPr>
              <a:xfrm rot="17349642">
                <a:off x="1594364" y="254164"/>
                <a:ext cx="169337"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12" name="Rectangle"/>
              <p:cNvSpPr/>
              <p:nvPr/>
            </p:nvSpPr>
            <p:spPr>
              <a:xfrm rot="17610754">
                <a:off x="1662098" y="263195"/>
                <a:ext cx="169336"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13" name="Rectangle"/>
              <p:cNvSpPr/>
              <p:nvPr/>
            </p:nvSpPr>
            <p:spPr>
              <a:xfrm rot="16737784">
                <a:off x="1131517" y="227070"/>
                <a:ext cx="15579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14" name="Rectangle"/>
              <p:cNvSpPr/>
              <p:nvPr/>
            </p:nvSpPr>
            <p:spPr>
              <a:xfrm rot="16926630">
                <a:off x="1201509" y="222555"/>
                <a:ext cx="169337"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15" name="Rectangle"/>
              <p:cNvSpPr/>
              <p:nvPr/>
            </p:nvSpPr>
            <p:spPr>
              <a:xfrm rot="16953279">
                <a:off x="1266984" y="218039"/>
                <a:ext cx="169338"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16" name="Rectangle"/>
              <p:cNvSpPr/>
              <p:nvPr/>
            </p:nvSpPr>
            <p:spPr>
              <a:xfrm rot="17019377">
                <a:off x="1339235" y="218039"/>
                <a:ext cx="169337"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17" name="Rectangle"/>
              <p:cNvSpPr/>
              <p:nvPr/>
            </p:nvSpPr>
            <p:spPr>
              <a:xfrm rot="16404871">
                <a:off x="797366" y="272226"/>
                <a:ext cx="15579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18" name="Rectangle"/>
              <p:cNvSpPr/>
              <p:nvPr/>
            </p:nvSpPr>
            <p:spPr>
              <a:xfrm rot="16239516">
                <a:off x="865099" y="258679"/>
                <a:ext cx="15579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19" name="Rectangle"/>
              <p:cNvSpPr/>
              <p:nvPr/>
            </p:nvSpPr>
            <p:spPr>
              <a:xfrm rot="16311061">
                <a:off x="941864" y="249648"/>
                <a:ext cx="15579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20" name="Rectangle"/>
              <p:cNvSpPr/>
              <p:nvPr/>
            </p:nvSpPr>
            <p:spPr>
              <a:xfrm rot="16435146">
                <a:off x="1009597" y="240617"/>
                <a:ext cx="15579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21" name="Rectangle"/>
              <p:cNvSpPr/>
              <p:nvPr/>
            </p:nvSpPr>
            <p:spPr>
              <a:xfrm rot="15467838">
                <a:off x="460958" y="371568"/>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22" name="Rectangle"/>
              <p:cNvSpPr/>
              <p:nvPr/>
            </p:nvSpPr>
            <p:spPr>
              <a:xfrm rot="15379567">
                <a:off x="530948" y="348990"/>
                <a:ext cx="142245"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23" name="Rectangle"/>
              <p:cNvSpPr/>
              <p:nvPr/>
            </p:nvSpPr>
            <p:spPr>
              <a:xfrm rot="15489056">
                <a:off x="596424" y="326413"/>
                <a:ext cx="142244"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24" name="Rectangle"/>
              <p:cNvSpPr/>
              <p:nvPr/>
            </p:nvSpPr>
            <p:spPr>
              <a:xfrm rot="15680431">
                <a:off x="657384" y="299319"/>
                <a:ext cx="15579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25" name="Rectangle"/>
              <p:cNvSpPr/>
              <p:nvPr/>
            </p:nvSpPr>
            <p:spPr>
              <a:xfrm rot="14223709">
                <a:off x="9402" y="574768"/>
                <a:ext cx="14224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26" name="Rectangle"/>
              <p:cNvSpPr/>
              <p:nvPr/>
            </p:nvSpPr>
            <p:spPr>
              <a:xfrm rot="14431653">
                <a:off x="142610" y="502519"/>
                <a:ext cx="142245"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27" name="Rectangle"/>
              <p:cNvSpPr/>
              <p:nvPr/>
            </p:nvSpPr>
            <p:spPr>
              <a:xfrm rot="14797584">
                <a:off x="203571" y="470910"/>
                <a:ext cx="14224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28" name="Rectangle"/>
              <p:cNvSpPr/>
              <p:nvPr/>
            </p:nvSpPr>
            <p:spPr>
              <a:xfrm rot="14797584">
                <a:off x="264530" y="448333"/>
                <a:ext cx="142245"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29" name="Rectangle"/>
              <p:cNvSpPr/>
              <p:nvPr/>
            </p:nvSpPr>
            <p:spPr>
              <a:xfrm rot="15142296">
                <a:off x="334522" y="416724"/>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30" name="Rectangle"/>
              <p:cNvSpPr/>
              <p:nvPr/>
            </p:nvSpPr>
            <p:spPr>
              <a:xfrm rot="19723229">
                <a:off x="-5274" y="2415987"/>
                <a:ext cx="169336"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31" name="Rectangle"/>
              <p:cNvSpPr/>
              <p:nvPr/>
            </p:nvSpPr>
            <p:spPr>
              <a:xfrm rot="3283993">
                <a:off x="1148450" y="2675631"/>
                <a:ext cx="546388"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32" name="Rectangle"/>
              <p:cNvSpPr/>
              <p:nvPr/>
            </p:nvSpPr>
            <p:spPr>
              <a:xfrm rot="3283993">
                <a:off x="73747" y="1140341"/>
                <a:ext cx="546387"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33" name="Rectangle"/>
              <p:cNvSpPr/>
              <p:nvPr/>
            </p:nvSpPr>
            <p:spPr>
              <a:xfrm rot="19723229">
                <a:off x="1575173" y="1260004"/>
                <a:ext cx="715719"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34" name="Rectangle"/>
              <p:cNvSpPr/>
              <p:nvPr/>
            </p:nvSpPr>
            <p:spPr>
              <a:xfrm rot="5908517">
                <a:off x="446282" y="3662281"/>
                <a:ext cx="311577"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35" name="Rectangle"/>
              <p:cNvSpPr/>
              <p:nvPr/>
            </p:nvSpPr>
            <p:spPr>
              <a:xfrm rot="6683973">
                <a:off x="96325" y="3662281"/>
                <a:ext cx="325124"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36" name="Rectangle"/>
              <p:cNvSpPr/>
              <p:nvPr/>
            </p:nvSpPr>
            <p:spPr>
              <a:xfrm rot="5245609">
                <a:off x="809784" y="3612610"/>
                <a:ext cx="298030"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37" name="Rectangle"/>
              <p:cNvSpPr/>
              <p:nvPr/>
            </p:nvSpPr>
            <p:spPr>
              <a:xfrm rot="4500520">
                <a:off x="1173287" y="3508752"/>
                <a:ext cx="298030"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38" name="Rectangle"/>
              <p:cNvSpPr/>
              <p:nvPr/>
            </p:nvSpPr>
            <p:spPr>
              <a:xfrm rot="3805228">
                <a:off x="1507440" y="3352965"/>
                <a:ext cx="298030"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39" name="Rectangle"/>
              <p:cNvSpPr/>
              <p:nvPr/>
            </p:nvSpPr>
            <p:spPr>
              <a:xfrm rot="3060139">
                <a:off x="1830301" y="3149765"/>
                <a:ext cx="29803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40" name="Rectangle"/>
              <p:cNvSpPr/>
              <p:nvPr/>
            </p:nvSpPr>
            <p:spPr>
              <a:xfrm rot="2090281">
                <a:off x="2112524" y="2910440"/>
                <a:ext cx="29803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41" name="Rectangle"/>
              <p:cNvSpPr/>
              <p:nvPr/>
            </p:nvSpPr>
            <p:spPr>
              <a:xfrm rot="14431653">
                <a:off x="-45914" y="481069"/>
                <a:ext cx="298031"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42" name="Rectangle"/>
              <p:cNvSpPr/>
              <p:nvPr/>
            </p:nvSpPr>
            <p:spPr>
              <a:xfrm rot="15193499">
                <a:off x="301784" y="316252"/>
                <a:ext cx="298030"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43" name="Rectangle"/>
              <p:cNvSpPr/>
              <p:nvPr/>
            </p:nvSpPr>
            <p:spPr>
              <a:xfrm rot="16629379">
                <a:off x="1003953" y="160465"/>
                <a:ext cx="311577"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44" name="Rectangle"/>
              <p:cNvSpPr/>
              <p:nvPr/>
            </p:nvSpPr>
            <p:spPr>
              <a:xfrm rot="17301498">
                <a:off x="1342621" y="151434"/>
                <a:ext cx="338670"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45" name="Rectangle"/>
              <p:cNvSpPr/>
              <p:nvPr/>
            </p:nvSpPr>
            <p:spPr>
              <a:xfrm rot="17923696">
                <a:off x="1664355" y="209008"/>
                <a:ext cx="349960"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46" name="Rectangle"/>
              <p:cNvSpPr/>
              <p:nvPr/>
            </p:nvSpPr>
            <p:spPr>
              <a:xfrm rot="18411383">
                <a:off x="1957866" y="308350"/>
                <a:ext cx="37705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47" name="Rectangle"/>
              <p:cNvSpPr/>
              <p:nvPr/>
            </p:nvSpPr>
            <p:spPr>
              <a:xfrm rot="18989755">
                <a:off x="2216382" y="460750"/>
                <a:ext cx="37705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48" name="Rectangle"/>
              <p:cNvSpPr/>
              <p:nvPr/>
            </p:nvSpPr>
            <p:spPr>
              <a:xfrm rot="19409993">
                <a:off x="2421839" y="659435"/>
                <a:ext cx="39060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49" name="Rectangle"/>
              <p:cNvSpPr/>
              <p:nvPr/>
            </p:nvSpPr>
            <p:spPr>
              <a:xfrm rot="19871442">
                <a:off x="2584399" y="891985"/>
                <a:ext cx="377054"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50" name="Rectangle"/>
              <p:cNvSpPr/>
              <p:nvPr/>
            </p:nvSpPr>
            <p:spPr>
              <a:xfrm rot="20427883">
                <a:off x="2699547" y="1156146"/>
                <a:ext cx="37705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51" name="Rectangle"/>
              <p:cNvSpPr/>
              <p:nvPr/>
            </p:nvSpPr>
            <p:spPr>
              <a:xfrm rot="20846155">
                <a:off x="2744703" y="1438368"/>
                <a:ext cx="37705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52" name="Rectangle"/>
              <p:cNvSpPr/>
              <p:nvPr/>
            </p:nvSpPr>
            <p:spPr>
              <a:xfrm rot="21312177">
                <a:off x="2733413" y="1745426"/>
                <a:ext cx="377054"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53" name="Rectangle"/>
              <p:cNvSpPr/>
              <p:nvPr/>
            </p:nvSpPr>
            <p:spPr>
              <a:xfrm rot="696742">
                <a:off x="2536987" y="2357285"/>
                <a:ext cx="338670"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54" name="Rectangle"/>
              <p:cNvSpPr/>
              <p:nvPr/>
            </p:nvSpPr>
            <p:spPr>
              <a:xfrm rot="1529991">
                <a:off x="2345075" y="2646280"/>
                <a:ext cx="31609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55" name="Shape"/>
              <p:cNvSpPr/>
              <p:nvPr/>
            </p:nvSpPr>
            <p:spPr>
              <a:xfrm>
                <a:off x="1913840" y="1903471"/>
                <a:ext cx="460591" cy="270937"/>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56" name="Shape"/>
              <p:cNvSpPr/>
              <p:nvPr/>
            </p:nvSpPr>
            <p:spPr>
              <a:xfrm>
                <a:off x="37623" y="968750"/>
                <a:ext cx="203204" cy="176110"/>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57" name="Shape"/>
              <p:cNvSpPr/>
              <p:nvPr/>
            </p:nvSpPr>
            <p:spPr>
              <a:xfrm>
                <a:off x="213730" y="808448"/>
                <a:ext cx="228040" cy="200946"/>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58" name="Shape"/>
              <p:cNvSpPr/>
              <p:nvPr/>
            </p:nvSpPr>
            <p:spPr>
              <a:xfrm>
                <a:off x="1523243" y="2729818"/>
                <a:ext cx="187400" cy="176110"/>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59" name="Shape"/>
              <p:cNvSpPr/>
              <p:nvPr/>
            </p:nvSpPr>
            <p:spPr>
              <a:xfrm>
                <a:off x="2117040" y="1104216"/>
                <a:ext cx="203204" cy="162564"/>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60" name="Shape"/>
              <p:cNvSpPr/>
              <p:nvPr/>
            </p:nvSpPr>
            <p:spPr>
              <a:xfrm>
                <a:off x="2022213" y="955203"/>
                <a:ext cx="203204" cy="189657"/>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61" name="Triangle"/>
              <p:cNvSpPr/>
              <p:nvPr/>
            </p:nvSpPr>
            <p:spPr>
              <a:xfrm>
                <a:off x="8273" y="3486175"/>
                <a:ext cx="18064" cy="270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62" name="Shape"/>
              <p:cNvSpPr/>
              <p:nvPr/>
            </p:nvSpPr>
            <p:spPr>
              <a:xfrm>
                <a:off x="10530" y="591701"/>
                <a:ext cx="67737" cy="108378"/>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63" name="Shape"/>
              <p:cNvSpPr/>
              <p:nvPr/>
            </p:nvSpPr>
            <p:spPr>
              <a:xfrm>
                <a:off x="10530" y="3499721"/>
                <a:ext cx="81284" cy="1490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64" name="Rectangle"/>
              <p:cNvSpPr/>
              <p:nvPr/>
            </p:nvSpPr>
            <p:spPr>
              <a:xfrm rot="244927">
                <a:off x="2652133" y="2050227"/>
                <a:ext cx="363507"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65" name="Rectangle"/>
              <p:cNvSpPr/>
              <p:nvPr/>
            </p:nvSpPr>
            <p:spPr>
              <a:xfrm rot="16001411">
                <a:off x="649482" y="210136"/>
                <a:ext cx="311577"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66" name="Shape"/>
              <p:cNvSpPr/>
              <p:nvPr/>
            </p:nvSpPr>
            <p:spPr>
              <a:xfrm>
                <a:off x="308556" y="2893025"/>
                <a:ext cx="319002" cy="344798"/>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67" name="Shape"/>
              <p:cNvSpPr/>
              <p:nvPr/>
            </p:nvSpPr>
            <p:spPr>
              <a:xfrm rot="18742963">
                <a:off x="1392116" y="2841478"/>
                <a:ext cx="150639" cy="154489"/>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68" name="Shape"/>
              <p:cNvSpPr/>
              <p:nvPr/>
            </p:nvSpPr>
            <p:spPr>
              <a:xfrm>
                <a:off x="525303" y="474297"/>
                <a:ext cx="785711" cy="28718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585A68"/>
                  </a:gs>
                  <a:gs pos="100000">
                    <a:srgbClr val="5B5D6B"/>
                  </a:gs>
                </a:gsLst>
                <a:lin ang="8100000" scaled="0"/>
              </a:gra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69" name="Oval"/>
              <p:cNvSpPr/>
              <p:nvPr/>
            </p:nvSpPr>
            <p:spPr>
              <a:xfrm rot="19915651">
                <a:off x="663029" y="1702529"/>
                <a:ext cx="498973" cy="392858"/>
              </a:xfrm>
              <a:prstGeom prst="ellipse">
                <a:avLst/>
              </a:prstGeom>
              <a:gradFill flip="none" rotWithShape="1">
                <a:gsLst>
                  <a:gs pos="0">
                    <a:srgbClr val="000000"/>
                  </a:gs>
                  <a:gs pos="100000">
                    <a:srgbClr val="535561"/>
                  </a:gs>
                </a:gsLst>
                <a:lin ang="8100000" scaled="0"/>
              </a:gra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grpSp>
      </p:grpSp>
      <p:sp>
        <p:nvSpPr>
          <p:cNvPr id="772" name="Title Text"/>
          <p:cNvSpPr txBox="1">
            <a:spLocks noGrp="1"/>
          </p:cNvSpPr>
          <p:nvPr>
            <p:ph type="title"/>
          </p:nvPr>
        </p:nvSpPr>
        <p:spPr>
          <a:xfrm>
            <a:off x="428977" y="-1"/>
            <a:ext cx="12146846" cy="2275841"/>
          </a:xfrm>
          <a:prstGeom prst="rect">
            <a:avLst/>
          </a:prstGeom>
        </p:spPr>
        <p:txBody>
          <a:bodyPr lIns="65021" tIns="65021" rIns="65021" bIns="65021"/>
          <a:lstStyle>
            <a:lvl1pPr defTabSz="1300480">
              <a:defRPr sz="6200">
                <a:solidFill>
                  <a:srgbClr val="FFFFCC"/>
                </a:solidFill>
                <a:latin typeface="Tahoma"/>
                <a:ea typeface="Tahoma"/>
                <a:cs typeface="Tahoma"/>
                <a:sym typeface="Tahoma"/>
              </a:defRPr>
            </a:lvl1pPr>
          </a:lstStyle>
          <a:p>
            <a:r>
              <a:t>Title Text</a:t>
            </a:r>
          </a:p>
        </p:txBody>
      </p:sp>
      <p:sp>
        <p:nvSpPr>
          <p:cNvPr id="773" name="Body Level One…"/>
          <p:cNvSpPr txBox="1">
            <a:spLocks noGrp="1"/>
          </p:cNvSpPr>
          <p:nvPr>
            <p:ph type="body" idx="1"/>
          </p:nvPr>
        </p:nvSpPr>
        <p:spPr>
          <a:xfrm>
            <a:off x="428977" y="2275839"/>
            <a:ext cx="12146846" cy="7477761"/>
          </a:xfrm>
          <a:prstGeom prst="rect">
            <a:avLst/>
          </a:prstGeom>
        </p:spPr>
        <p:txBody>
          <a:bodyPr lIns="65021" tIns="65021" rIns="65021" bIns="65021" anchor="t"/>
          <a:lstStyle>
            <a:lvl1pPr marL="321468" indent="-321468" defTabSz="1300480">
              <a:lnSpc>
                <a:spcPct val="80000"/>
              </a:lnSpc>
              <a:spcBef>
                <a:spcPts val="900"/>
              </a:spcBef>
              <a:buClr>
                <a:srgbClr val="A3C145"/>
              </a:buClr>
              <a:buSzPct val="80000"/>
              <a:buFont typeface="Arial"/>
              <a:buChar char="►"/>
              <a:defRPr sz="3000">
                <a:latin typeface="Arial Narrow"/>
                <a:ea typeface="Arial Narrow"/>
                <a:cs typeface="Arial Narrow"/>
                <a:sym typeface="Arial Narrow"/>
              </a:defRPr>
            </a:lvl1pPr>
            <a:lvl2pPr marL="763360" indent="-306160" defTabSz="1300480">
              <a:lnSpc>
                <a:spcPct val="80000"/>
              </a:lnSpc>
              <a:spcBef>
                <a:spcPts val="900"/>
              </a:spcBef>
              <a:buClr>
                <a:srgbClr val="A3C145"/>
              </a:buClr>
              <a:buSzPct val="100000"/>
              <a:buFont typeface="Arial"/>
              <a:buChar char="▪"/>
              <a:defRPr sz="3000">
                <a:latin typeface="Arial Narrow"/>
                <a:ea typeface="Arial Narrow"/>
                <a:cs typeface="Arial Narrow"/>
                <a:sym typeface="Arial Narrow"/>
              </a:defRPr>
            </a:lvl2pPr>
            <a:lvl3pPr marL="1200150" indent="-285750" defTabSz="1300480">
              <a:lnSpc>
                <a:spcPct val="80000"/>
              </a:lnSpc>
              <a:spcBef>
                <a:spcPts val="900"/>
              </a:spcBef>
              <a:buClr>
                <a:srgbClr val="A3C145"/>
              </a:buClr>
              <a:buSzPct val="80000"/>
              <a:buFont typeface="Arial"/>
              <a:buChar char="►"/>
              <a:defRPr sz="3000">
                <a:latin typeface="Arial Narrow"/>
                <a:ea typeface="Arial Narrow"/>
                <a:cs typeface="Arial Narrow"/>
                <a:sym typeface="Arial Narrow"/>
              </a:defRPr>
            </a:lvl3pPr>
            <a:lvl4pPr marL="1714500" indent="-342900" defTabSz="1300480">
              <a:lnSpc>
                <a:spcPct val="80000"/>
              </a:lnSpc>
              <a:spcBef>
                <a:spcPts val="900"/>
              </a:spcBef>
              <a:buClr>
                <a:srgbClr val="A3C145"/>
              </a:buClr>
              <a:buSzPct val="100000"/>
              <a:buFont typeface="Arial"/>
              <a:buChar char="▪"/>
              <a:defRPr sz="3000">
                <a:latin typeface="Arial Narrow"/>
                <a:ea typeface="Arial Narrow"/>
                <a:cs typeface="Arial Narrow"/>
                <a:sym typeface="Arial Narrow"/>
              </a:defRPr>
            </a:lvl4pPr>
            <a:lvl5pPr marL="2209800" indent="-381000" defTabSz="1300480">
              <a:lnSpc>
                <a:spcPct val="80000"/>
              </a:lnSpc>
              <a:spcBef>
                <a:spcPts val="900"/>
              </a:spcBef>
              <a:buClr>
                <a:srgbClr val="A3C145"/>
              </a:buClr>
              <a:buSzPct val="80000"/>
              <a:buFont typeface="Arial"/>
              <a:buChar char="►"/>
              <a:defRPr sz="3000">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74" name="Slide Number"/>
          <p:cNvSpPr txBox="1">
            <a:spLocks noGrp="1"/>
          </p:cNvSpPr>
          <p:nvPr>
            <p:ph type="sldNum" sz="quarter" idx="2"/>
          </p:nvPr>
        </p:nvSpPr>
        <p:spPr>
          <a:xfrm>
            <a:off x="12234443" y="8886613"/>
            <a:ext cx="336865" cy="345943"/>
          </a:xfrm>
          <a:prstGeom prst="rect">
            <a:avLst/>
          </a:prstGeom>
        </p:spPr>
        <p:txBody>
          <a:bodyPr lIns="65021" tIns="65021" rIns="65021" bIns="65021"/>
          <a:lstStyle>
            <a:lvl1pPr algn="r" defTabSz="1300480">
              <a:defRPr sz="1400">
                <a:effectLst>
                  <a:outerShdw blurRad="12700" dist="254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600200" y="330200"/>
            <a:ext cx="9779001" cy="6519334"/>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525462"/>
            </a:gs>
            <a:gs pos="100000">
              <a:srgbClr val="5A5C6C"/>
            </a:gs>
          </a:gsLst>
          <a:lin ang="16200000" scaled="0"/>
        </a:gradFill>
        <a:effectLst/>
      </p:bgPr>
    </p:bg>
    <p:spTree>
      <p:nvGrpSpPr>
        <p:cNvPr id="1" name=""/>
        <p:cNvGrpSpPr/>
        <p:nvPr/>
      </p:nvGrpSpPr>
      <p:grpSpPr>
        <a:xfrm>
          <a:off x="0" y="0"/>
          <a:ext cx="0" cy="0"/>
          <a:chOff x="0" y="0"/>
          <a:chExt cx="0" cy="0"/>
        </a:xfrm>
      </p:grpSpPr>
      <p:grpSp>
        <p:nvGrpSpPr>
          <p:cNvPr id="931" name="Group"/>
          <p:cNvGrpSpPr/>
          <p:nvPr/>
        </p:nvGrpSpPr>
        <p:grpSpPr>
          <a:xfrm>
            <a:off x="5266" y="2022964"/>
            <a:ext cx="13004056" cy="7730641"/>
            <a:chOff x="-2" y="-2"/>
            <a:chExt cx="13004054" cy="7730639"/>
          </a:xfrm>
        </p:grpSpPr>
        <p:grpSp>
          <p:nvGrpSpPr>
            <p:cNvPr id="794" name="Group"/>
            <p:cNvGrpSpPr/>
            <p:nvPr/>
          </p:nvGrpSpPr>
          <p:grpSpPr>
            <a:xfrm>
              <a:off x="39883" y="-3"/>
              <a:ext cx="12964169" cy="7730640"/>
              <a:chOff x="0" y="-1"/>
              <a:chExt cx="12964168" cy="7730639"/>
            </a:xfrm>
          </p:grpSpPr>
          <p:sp>
            <p:nvSpPr>
              <p:cNvPr id="781" name="Line"/>
              <p:cNvSpPr/>
              <p:nvPr/>
            </p:nvSpPr>
            <p:spPr>
              <a:xfrm>
                <a:off x="3113475" y="496710"/>
                <a:ext cx="6355651" cy="4763917"/>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82" name="Line"/>
              <p:cNvSpPr/>
              <p:nvPr/>
            </p:nvSpPr>
            <p:spPr>
              <a:xfrm>
                <a:off x="1472071" y="496710"/>
                <a:ext cx="8954355" cy="5341910"/>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83" name="Line"/>
              <p:cNvSpPr/>
              <p:nvPr/>
            </p:nvSpPr>
            <p:spPr>
              <a:xfrm>
                <a:off x="-1" y="390593"/>
                <a:ext cx="12941593" cy="7014924"/>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84" name="Line"/>
              <p:cNvSpPr/>
              <p:nvPr/>
            </p:nvSpPr>
            <p:spPr>
              <a:xfrm>
                <a:off x="501225" y="562185"/>
                <a:ext cx="12444882" cy="6231476"/>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85" name="Line"/>
              <p:cNvSpPr/>
              <p:nvPr/>
            </p:nvSpPr>
            <p:spPr>
              <a:xfrm>
                <a:off x="10882494" y="198683"/>
                <a:ext cx="1783648" cy="2684504"/>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86" name="Line"/>
              <p:cNvSpPr/>
              <p:nvPr/>
            </p:nvSpPr>
            <p:spPr>
              <a:xfrm>
                <a:off x="11634334" y="-2"/>
                <a:ext cx="1307257" cy="25219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87" name="Line"/>
              <p:cNvSpPr/>
              <p:nvPr/>
            </p:nvSpPr>
            <p:spPr>
              <a:xfrm>
                <a:off x="7385194" y="162560"/>
                <a:ext cx="5578975" cy="5409642"/>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88" name="Shape"/>
              <p:cNvSpPr/>
              <p:nvPr/>
            </p:nvSpPr>
            <p:spPr>
              <a:xfrm>
                <a:off x="5296748" y="386078"/>
                <a:ext cx="3158636" cy="304574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89" name="Line"/>
              <p:cNvSpPr/>
              <p:nvPr/>
            </p:nvSpPr>
            <p:spPr>
              <a:xfrm>
                <a:off x="9606847" y="2562577"/>
                <a:ext cx="2835775" cy="182880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90" name="Line"/>
              <p:cNvSpPr/>
              <p:nvPr/>
            </p:nvSpPr>
            <p:spPr>
              <a:xfrm>
                <a:off x="6534012" y="5825071"/>
                <a:ext cx="6430157" cy="1779132"/>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91" name="Line"/>
              <p:cNvSpPr/>
              <p:nvPr/>
            </p:nvSpPr>
            <p:spPr>
              <a:xfrm>
                <a:off x="12243934" y="58700"/>
                <a:ext cx="720235" cy="19281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92" name="Shape"/>
              <p:cNvSpPr/>
              <p:nvPr/>
            </p:nvSpPr>
            <p:spPr>
              <a:xfrm>
                <a:off x="11139882" y="6032787"/>
                <a:ext cx="1458528" cy="885052"/>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793" name="Shape"/>
              <p:cNvSpPr/>
              <p:nvPr/>
            </p:nvSpPr>
            <p:spPr>
              <a:xfrm>
                <a:off x="67732" y="3395700"/>
                <a:ext cx="6177286" cy="4334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12700" cap="flat">
                <a:solidFill>
                  <a:srgbClr val="5B5D6B"/>
                </a:solidFill>
                <a:prstDash val="solid"/>
                <a:round/>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grpSp>
        <p:grpSp>
          <p:nvGrpSpPr>
            <p:cNvPr id="930" name="Group"/>
            <p:cNvGrpSpPr/>
            <p:nvPr/>
          </p:nvGrpSpPr>
          <p:grpSpPr>
            <a:xfrm>
              <a:off x="-3" y="3153949"/>
              <a:ext cx="3120189" cy="3832130"/>
              <a:chOff x="-1" y="-1"/>
              <a:chExt cx="3120187" cy="3832128"/>
            </a:xfrm>
          </p:grpSpPr>
          <p:sp>
            <p:nvSpPr>
              <p:cNvPr id="795" name="Rectangle"/>
              <p:cNvSpPr/>
              <p:nvPr/>
            </p:nvSpPr>
            <p:spPr>
              <a:xfrm rot="6798887">
                <a:off x="138095" y="3586646"/>
                <a:ext cx="169337"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96" name="Rectangle"/>
              <p:cNvSpPr/>
              <p:nvPr/>
            </p:nvSpPr>
            <p:spPr>
              <a:xfrm rot="6798887">
                <a:off x="70361" y="3582130"/>
                <a:ext cx="169338"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97" name="Rectangle"/>
              <p:cNvSpPr/>
              <p:nvPr/>
            </p:nvSpPr>
            <p:spPr>
              <a:xfrm rot="6798887">
                <a:off x="11659" y="3568584"/>
                <a:ext cx="169338"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98" name="Rectangle"/>
              <p:cNvSpPr/>
              <p:nvPr/>
            </p:nvSpPr>
            <p:spPr>
              <a:xfrm rot="5999912">
                <a:off x="467730" y="3591162"/>
                <a:ext cx="15579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799" name="Rectangle"/>
              <p:cNvSpPr/>
              <p:nvPr/>
            </p:nvSpPr>
            <p:spPr>
              <a:xfrm rot="5999912">
                <a:off x="409028" y="3600193"/>
                <a:ext cx="15579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00" name="Rectangle"/>
              <p:cNvSpPr/>
              <p:nvPr/>
            </p:nvSpPr>
            <p:spPr>
              <a:xfrm rot="6250139">
                <a:off x="341295" y="3600194"/>
                <a:ext cx="155791" cy="27096"/>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01" name="Rectangle"/>
              <p:cNvSpPr/>
              <p:nvPr/>
            </p:nvSpPr>
            <p:spPr>
              <a:xfrm rot="6238076">
                <a:off x="273561" y="3595677"/>
                <a:ext cx="15579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02" name="Rectangle"/>
              <p:cNvSpPr/>
              <p:nvPr/>
            </p:nvSpPr>
            <p:spPr>
              <a:xfrm rot="5380717">
                <a:off x="815428" y="3555037"/>
                <a:ext cx="15579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03" name="Rectangle"/>
              <p:cNvSpPr/>
              <p:nvPr/>
            </p:nvSpPr>
            <p:spPr>
              <a:xfrm rot="5380717">
                <a:off x="747695" y="3564068"/>
                <a:ext cx="155791"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04" name="Rectangle"/>
              <p:cNvSpPr/>
              <p:nvPr/>
            </p:nvSpPr>
            <p:spPr>
              <a:xfrm rot="5583201">
                <a:off x="679962" y="3573099"/>
                <a:ext cx="15579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05" name="Rectangle"/>
              <p:cNvSpPr/>
              <p:nvPr/>
            </p:nvSpPr>
            <p:spPr>
              <a:xfrm rot="5737625">
                <a:off x="607713" y="3586646"/>
                <a:ext cx="15579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06" name="Rectangle"/>
              <p:cNvSpPr/>
              <p:nvPr/>
            </p:nvSpPr>
            <p:spPr>
              <a:xfrm rot="4715477">
                <a:off x="1163126" y="3464726"/>
                <a:ext cx="142245"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07" name="Rectangle"/>
              <p:cNvSpPr/>
              <p:nvPr/>
            </p:nvSpPr>
            <p:spPr>
              <a:xfrm rot="4924949">
                <a:off x="1093136" y="3478273"/>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08" name="Rectangle"/>
              <p:cNvSpPr/>
              <p:nvPr/>
            </p:nvSpPr>
            <p:spPr>
              <a:xfrm rot="4924949">
                <a:off x="1025403" y="3509882"/>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09" name="Rectangle"/>
              <p:cNvSpPr/>
              <p:nvPr/>
            </p:nvSpPr>
            <p:spPr>
              <a:xfrm rot="5041351">
                <a:off x="959926" y="3514397"/>
                <a:ext cx="142245"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10" name="Rectangle"/>
              <p:cNvSpPr/>
              <p:nvPr/>
            </p:nvSpPr>
            <p:spPr>
              <a:xfrm rot="3816888">
                <a:off x="1495022" y="3315713"/>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11" name="Rectangle"/>
              <p:cNvSpPr/>
              <p:nvPr/>
            </p:nvSpPr>
            <p:spPr>
              <a:xfrm rot="3816888">
                <a:off x="1427289" y="3356353"/>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12" name="Rectangle"/>
              <p:cNvSpPr/>
              <p:nvPr/>
            </p:nvSpPr>
            <p:spPr>
              <a:xfrm rot="4104185">
                <a:off x="1364071" y="3378930"/>
                <a:ext cx="14224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13" name="Rectangle"/>
              <p:cNvSpPr/>
              <p:nvPr/>
            </p:nvSpPr>
            <p:spPr>
              <a:xfrm rot="4325343">
                <a:off x="1294078" y="3410539"/>
                <a:ext cx="142244"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14" name="Rectangle"/>
              <p:cNvSpPr/>
              <p:nvPr/>
            </p:nvSpPr>
            <p:spPr>
              <a:xfrm rot="3368035">
                <a:off x="1802080" y="3135090"/>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15" name="Rectangle"/>
              <p:cNvSpPr/>
              <p:nvPr/>
            </p:nvSpPr>
            <p:spPr>
              <a:xfrm rot="3368035">
                <a:off x="1738862" y="3171215"/>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16" name="Rectangle"/>
              <p:cNvSpPr/>
              <p:nvPr/>
            </p:nvSpPr>
            <p:spPr>
              <a:xfrm rot="3368035">
                <a:off x="1680160" y="3211855"/>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17" name="Rectangle"/>
              <p:cNvSpPr/>
              <p:nvPr/>
            </p:nvSpPr>
            <p:spPr>
              <a:xfrm rot="3816888">
                <a:off x="1614684" y="3252495"/>
                <a:ext cx="142244"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18" name="Rectangle"/>
              <p:cNvSpPr/>
              <p:nvPr/>
            </p:nvSpPr>
            <p:spPr>
              <a:xfrm rot="2302266">
                <a:off x="2078657" y="2921730"/>
                <a:ext cx="15579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19" name="Rectangle"/>
              <p:cNvSpPr/>
              <p:nvPr/>
            </p:nvSpPr>
            <p:spPr>
              <a:xfrm rot="2302266">
                <a:off x="2024470" y="2964627"/>
                <a:ext cx="15579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20" name="Rectangle"/>
              <p:cNvSpPr/>
              <p:nvPr/>
            </p:nvSpPr>
            <p:spPr>
              <a:xfrm rot="2707562">
                <a:off x="1973671" y="3008655"/>
                <a:ext cx="155790"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21" name="Rectangle"/>
              <p:cNvSpPr/>
              <p:nvPr/>
            </p:nvSpPr>
            <p:spPr>
              <a:xfrm rot="2707562">
                <a:off x="1914969" y="3049295"/>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22" name="Rectangle"/>
              <p:cNvSpPr/>
              <p:nvPr/>
            </p:nvSpPr>
            <p:spPr>
              <a:xfrm rot="1525831">
                <a:off x="2313466" y="2664343"/>
                <a:ext cx="15579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23" name="Rectangle"/>
              <p:cNvSpPr/>
              <p:nvPr/>
            </p:nvSpPr>
            <p:spPr>
              <a:xfrm rot="1525831">
                <a:off x="2272826" y="2718530"/>
                <a:ext cx="15579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24" name="Rectangle"/>
              <p:cNvSpPr/>
              <p:nvPr/>
            </p:nvSpPr>
            <p:spPr>
              <a:xfrm rot="1788116">
                <a:off x="2229929" y="2768201"/>
                <a:ext cx="155790"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25" name="Rectangle"/>
              <p:cNvSpPr/>
              <p:nvPr/>
            </p:nvSpPr>
            <p:spPr>
              <a:xfrm rot="1788116">
                <a:off x="2182515" y="2824644"/>
                <a:ext cx="155791"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26" name="Rectangle"/>
              <p:cNvSpPr/>
              <p:nvPr/>
            </p:nvSpPr>
            <p:spPr>
              <a:xfrm rot="841630">
                <a:off x="2507635" y="2397925"/>
                <a:ext cx="169338"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27" name="Rectangle"/>
              <p:cNvSpPr/>
              <p:nvPr/>
            </p:nvSpPr>
            <p:spPr>
              <a:xfrm rot="841630">
                <a:off x="2478285" y="2449853"/>
                <a:ext cx="155789"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28" name="Rectangle"/>
              <p:cNvSpPr/>
              <p:nvPr/>
            </p:nvSpPr>
            <p:spPr>
              <a:xfrm rot="1308688">
                <a:off x="2446676" y="2508555"/>
                <a:ext cx="155789"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29" name="Rectangle"/>
              <p:cNvSpPr/>
              <p:nvPr/>
            </p:nvSpPr>
            <p:spPr>
              <a:xfrm rot="1308688">
                <a:off x="2397004" y="2555969"/>
                <a:ext cx="155790"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30" name="Rectangle"/>
              <p:cNvSpPr/>
              <p:nvPr/>
            </p:nvSpPr>
            <p:spPr>
              <a:xfrm rot="469913">
                <a:off x="2640845" y="2104413"/>
                <a:ext cx="18288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31" name="Rectangle"/>
              <p:cNvSpPr/>
              <p:nvPr/>
            </p:nvSpPr>
            <p:spPr>
              <a:xfrm rot="559869">
                <a:off x="2618267" y="2160857"/>
                <a:ext cx="18288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32" name="Rectangle"/>
              <p:cNvSpPr/>
              <p:nvPr/>
            </p:nvSpPr>
            <p:spPr>
              <a:xfrm rot="734079">
                <a:off x="2600205" y="2219560"/>
                <a:ext cx="18288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33" name="Rectangle"/>
              <p:cNvSpPr/>
              <p:nvPr/>
            </p:nvSpPr>
            <p:spPr>
              <a:xfrm rot="734079">
                <a:off x="2570853" y="2282777"/>
                <a:ext cx="169338"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34" name="Rectangle"/>
              <p:cNvSpPr/>
              <p:nvPr/>
            </p:nvSpPr>
            <p:spPr>
              <a:xfrm rot="21306094">
                <a:off x="2728897" y="1813159"/>
                <a:ext cx="182885"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35" name="Rectangle"/>
              <p:cNvSpPr/>
              <p:nvPr/>
            </p:nvSpPr>
            <p:spPr>
              <a:xfrm rot="21599993">
                <a:off x="2706319" y="1871862"/>
                <a:ext cx="182885"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36" name="Rectangle"/>
              <p:cNvSpPr/>
              <p:nvPr/>
            </p:nvSpPr>
            <p:spPr>
              <a:xfrm rot="21599993">
                <a:off x="2704063" y="1928307"/>
                <a:ext cx="18288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37" name="Rectangle"/>
              <p:cNvSpPr/>
              <p:nvPr/>
            </p:nvSpPr>
            <p:spPr>
              <a:xfrm rot="214188">
                <a:off x="2679226" y="1987009"/>
                <a:ext cx="182885"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38" name="Rectangle"/>
              <p:cNvSpPr/>
              <p:nvPr/>
            </p:nvSpPr>
            <p:spPr>
              <a:xfrm rot="20917612">
                <a:off x="2746960" y="1517391"/>
                <a:ext cx="19417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39" name="Rectangle"/>
              <p:cNvSpPr/>
              <p:nvPr/>
            </p:nvSpPr>
            <p:spPr>
              <a:xfrm rot="21119601">
                <a:off x="2749218" y="1576093"/>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40" name="Rectangle"/>
              <p:cNvSpPr/>
              <p:nvPr/>
            </p:nvSpPr>
            <p:spPr>
              <a:xfrm rot="21119601">
                <a:off x="2749218" y="1630280"/>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41" name="Rectangle"/>
              <p:cNvSpPr/>
              <p:nvPr/>
            </p:nvSpPr>
            <p:spPr>
              <a:xfrm rot="21329454">
                <a:off x="2746960" y="1688982"/>
                <a:ext cx="182884"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42" name="Rectangle"/>
              <p:cNvSpPr/>
              <p:nvPr/>
            </p:nvSpPr>
            <p:spPr>
              <a:xfrm rot="20467714">
                <a:off x="2719866" y="1241942"/>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43" name="Rectangle"/>
              <p:cNvSpPr/>
              <p:nvPr/>
            </p:nvSpPr>
            <p:spPr>
              <a:xfrm rot="20630728">
                <a:off x="2733413" y="1289355"/>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44" name="Rectangle"/>
              <p:cNvSpPr/>
              <p:nvPr/>
            </p:nvSpPr>
            <p:spPr>
              <a:xfrm rot="20630728">
                <a:off x="2740187" y="1343541"/>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45" name="Rectangle"/>
              <p:cNvSpPr/>
              <p:nvPr/>
            </p:nvSpPr>
            <p:spPr>
              <a:xfrm rot="20793741">
                <a:off x="2746960" y="1404502"/>
                <a:ext cx="19417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46" name="Rectangle"/>
              <p:cNvSpPr/>
              <p:nvPr/>
            </p:nvSpPr>
            <p:spPr>
              <a:xfrm rot="20056058">
                <a:off x="2625039" y="980039"/>
                <a:ext cx="19417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47" name="Rectangle"/>
              <p:cNvSpPr/>
              <p:nvPr/>
            </p:nvSpPr>
            <p:spPr>
              <a:xfrm rot="20258046">
                <a:off x="2649876" y="1036483"/>
                <a:ext cx="19417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48" name="Rectangle"/>
              <p:cNvSpPr/>
              <p:nvPr/>
            </p:nvSpPr>
            <p:spPr>
              <a:xfrm rot="20258046">
                <a:off x="2667938" y="1088413"/>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49" name="Rectangle"/>
              <p:cNvSpPr/>
              <p:nvPr/>
            </p:nvSpPr>
            <p:spPr>
              <a:xfrm rot="20258046">
                <a:off x="2690516" y="1133568"/>
                <a:ext cx="194172"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50" name="Rectangle"/>
              <p:cNvSpPr/>
              <p:nvPr/>
            </p:nvSpPr>
            <p:spPr>
              <a:xfrm rot="19671255">
                <a:off x="2480542" y="756518"/>
                <a:ext cx="194172"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51" name="Rectangle"/>
              <p:cNvSpPr/>
              <p:nvPr/>
            </p:nvSpPr>
            <p:spPr>
              <a:xfrm rot="19755824">
                <a:off x="2509894" y="794902"/>
                <a:ext cx="19417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52" name="Rectangle"/>
              <p:cNvSpPr/>
              <p:nvPr/>
            </p:nvSpPr>
            <p:spPr>
              <a:xfrm rot="19847617">
                <a:off x="2543759" y="844573"/>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53" name="Rectangle"/>
              <p:cNvSpPr/>
              <p:nvPr/>
            </p:nvSpPr>
            <p:spPr>
              <a:xfrm rot="19847617">
                <a:off x="2573111" y="882954"/>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54" name="Rectangle"/>
              <p:cNvSpPr/>
              <p:nvPr/>
            </p:nvSpPr>
            <p:spPr>
              <a:xfrm rot="19133264">
                <a:off x="2284116" y="553318"/>
                <a:ext cx="194172"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55" name="Rectangle"/>
              <p:cNvSpPr/>
              <p:nvPr/>
            </p:nvSpPr>
            <p:spPr>
              <a:xfrm rot="19133264">
                <a:off x="2331528" y="596217"/>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56" name="Rectangle"/>
              <p:cNvSpPr/>
              <p:nvPr/>
            </p:nvSpPr>
            <p:spPr>
              <a:xfrm rot="19133264">
                <a:off x="2365395" y="634598"/>
                <a:ext cx="19417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57" name="Rectangle"/>
              <p:cNvSpPr/>
              <p:nvPr/>
            </p:nvSpPr>
            <p:spPr>
              <a:xfrm rot="19257134">
                <a:off x="2406036" y="670723"/>
                <a:ext cx="19417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58" name="Shape"/>
              <p:cNvSpPr/>
              <p:nvPr/>
            </p:nvSpPr>
            <p:spPr>
              <a:xfrm>
                <a:off x="1092007" y="609763"/>
                <a:ext cx="406405" cy="340928"/>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859" name="Rectangle"/>
              <p:cNvSpPr/>
              <p:nvPr/>
            </p:nvSpPr>
            <p:spPr>
              <a:xfrm rot="6575641">
                <a:off x="-495213" y="1907986"/>
                <a:ext cx="276804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60" name="Rectangle"/>
              <p:cNvSpPr/>
              <p:nvPr/>
            </p:nvSpPr>
            <p:spPr>
              <a:xfrm rot="238799">
                <a:off x="3757" y="1926048"/>
                <a:ext cx="2327775"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61" name="Rectangle"/>
              <p:cNvSpPr/>
              <p:nvPr/>
            </p:nvSpPr>
            <p:spPr>
              <a:xfrm rot="18642971">
                <a:off x="2043662" y="403177"/>
                <a:ext cx="182884"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62" name="Rectangle"/>
              <p:cNvSpPr/>
              <p:nvPr/>
            </p:nvSpPr>
            <p:spPr>
              <a:xfrm rot="18642971">
                <a:off x="2095591" y="434786"/>
                <a:ext cx="18288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63" name="Rectangle"/>
              <p:cNvSpPr/>
              <p:nvPr/>
            </p:nvSpPr>
            <p:spPr>
              <a:xfrm rot="18642971">
                <a:off x="2148649" y="460750"/>
                <a:ext cx="19417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64" name="Rectangle"/>
              <p:cNvSpPr/>
              <p:nvPr/>
            </p:nvSpPr>
            <p:spPr>
              <a:xfrm rot="18938967">
                <a:off x="2193804" y="487843"/>
                <a:ext cx="19417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65" name="Rectangle"/>
              <p:cNvSpPr/>
              <p:nvPr/>
            </p:nvSpPr>
            <p:spPr>
              <a:xfrm rot="17961497">
                <a:off x="1774987" y="299319"/>
                <a:ext cx="169336"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66" name="Rectangle"/>
              <p:cNvSpPr/>
              <p:nvPr/>
            </p:nvSpPr>
            <p:spPr>
              <a:xfrm rot="17961497">
                <a:off x="1835946" y="317381"/>
                <a:ext cx="169338"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67" name="Rectangle"/>
              <p:cNvSpPr/>
              <p:nvPr/>
            </p:nvSpPr>
            <p:spPr>
              <a:xfrm rot="18085367">
                <a:off x="1885617" y="330928"/>
                <a:ext cx="182885"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68" name="Rectangle"/>
              <p:cNvSpPr/>
              <p:nvPr/>
            </p:nvSpPr>
            <p:spPr>
              <a:xfrm rot="18379200">
                <a:off x="1942062" y="358022"/>
                <a:ext cx="18288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69" name="Rectangle"/>
              <p:cNvSpPr/>
              <p:nvPr/>
            </p:nvSpPr>
            <p:spPr>
              <a:xfrm rot="17261750">
                <a:off x="1461155" y="231586"/>
                <a:ext cx="169338"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70" name="Rectangle"/>
              <p:cNvSpPr/>
              <p:nvPr/>
            </p:nvSpPr>
            <p:spPr>
              <a:xfrm rot="17349642">
                <a:off x="1524372" y="245133"/>
                <a:ext cx="169338"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71" name="Rectangle"/>
              <p:cNvSpPr/>
              <p:nvPr/>
            </p:nvSpPr>
            <p:spPr>
              <a:xfrm rot="17349642">
                <a:off x="1594364" y="254164"/>
                <a:ext cx="169337"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72" name="Rectangle"/>
              <p:cNvSpPr/>
              <p:nvPr/>
            </p:nvSpPr>
            <p:spPr>
              <a:xfrm rot="17610754">
                <a:off x="1662098" y="263195"/>
                <a:ext cx="169336"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73" name="Rectangle"/>
              <p:cNvSpPr/>
              <p:nvPr/>
            </p:nvSpPr>
            <p:spPr>
              <a:xfrm rot="16737784">
                <a:off x="1131517" y="227070"/>
                <a:ext cx="15579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74" name="Rectangle"/>
              <p:cNvSpPr/>
              <p:nvPr/>
            </p:nvSpPr>
            <p:spPr>
              <a:xfrm rot="16926630">
                <a:off x="1201509" y="222555"/>
                <a:ext cx="169337"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75" name="Rectangle"/>
              <p:cNvSpPr/>
              <p:nvPr/>
            </p:nvSpPr>
            <p:spPr>
              <a:xfrm rot="16953279">
                <a:off x="1266984" y="218039"/>
                <a:ext cx="169338"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76" name="Rectangle"/>
              <p:cNvSpPr/>
              <p:nvPr/>
            </p:nvSpPr>
            <p:spPr>
              <a:xfrm rot="17019377">
                <a:off x="1339235" y="218039"/>
                <a:ext cx="169337"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77" name="Rectangle"/>
              <p:cNvSpPr/>
              <p:nvPr/>
            </p:nvSpPr>
            <p:spPr>
              <a:xfrm rot="16404871">
                <a:off x="797366" y="272226"/>
                <a:ext cx="15579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78" name="Rectangle"/>
              <p:cNvSpPr/>
              <p:nvPr/>
            </p:nvSpPr>
            <p:spPr>
              <a:xfrm rot="16239516">
                <a:off x="865099" y="258679"/>
                <a:ext cx="15579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79" name="Rectangle"/>
              <p:cNvSpPr/>
              <p:nvPr/>
            </p:nvSpPr>
            <p:spPr>
              <a:xfrm rot="16311061">
                <a:off x="941864" y="249648"/>
                <a:ext cx="15579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80" name="Rectangle"/>
              <p:cNvSpPr/>
              <p:nvPr/>
            </p:nvSpPr>
            <p:spPr>
              <a:xfrm rot="16435146">
                <a:off x="1009597" y="240617"/>
                <a:ext cx="15579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81" name="Rectangle"/>
              <p:cNvSpPr/>
              <p:nvPr/>
            </p:nvSpPr>
            <p:spPr>
              <a:xfrm rot="15467838">
                <a:off x="460958" y="371568"/>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82" name="Rectangle"/>
              <p:cNvSpPr/>
              <p:nvPr/>
            </p:nvSpPr>
            <p:spPr>
              <a:xfrm rot="15379567">
                <a:off x="530948" y="348990"/>
                <a:ext cx="142245"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83" name="Rectangle"/>
              <p:cNvSpPr/>
              <p:nvPr/>
            </p:nvSpPr>
            <p:spPr>
              <a:xfrm rot="15489056">
                <a:off x="596424" y="326413"/>
                <a:ext cx="142244"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84" name="Rectangle"/>
              <p:cNvSpPr/>
              <p:nvPr/>
            </p:nvSpPr>
            <p:spPr>
              <a:xfrm rot="15680431">
                <a:off x="657384" y="299319"/>
                <a:ext cx="15579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85" name="Rectangle"/>
              <p:cNvSpPr/>
              <p:nvPr/>
            </p:nvSpPr>
            <p:spPr>
              <a:xfrm rot="14223709">
                <a:off x="9402" y="574768"/>
                <a:ext cx="14224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86" name="Rectangle"/>
              <p:cNvSpPr/>
              <p:nvPr/>
            </p:nvSpPr>
            <p:spPr>
              <a:xfrm rot="14431653">
                <a:off x="142610" y="502519"/>
                <a:ext cx="142245"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87" name="Rectangle"/>
              <p:cNvSpPr/>
              <p:nvPr/>
            </p:nvSpPr>
            <p:spPr>
              <a:xfrm rot="14797584">
                <a:off x="203571" y="470910"/>
                <a:ext cx="14224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88" name="Rectangle"/>
              <p:cNvSpPr/>
              <p:nvPr/>
            </p:nvSpPr>
            <p:spPr>
              <a:xfrm rot="14797584">
                <a:off x="264530" y="448333"/>
                <a:ext cx="142245"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89" name="Rectangle"/>
              <p:cNvSpPr/>
              <p:nvPr/>
            </p:nvSpPr>
            <p:spPr>
              <a:xfrm rot="15142296">
                <a:off x="334522" y="416724"/>
                <a:ext cx="142243"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90" name="Rectangle"/>
              <p:cNvSpPr/>
              <p:nvPr/>
            </p:nvSpPr>
            <p:spPr>
              <a:xfrm rot="19723229">
                <a:off x="-5274" y="2415987"/>
                <a:ext cx="169336"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91" name="Rectangle"/>
              <p:cNvSpPr/>
              <p:nvPr/>
            </p:nvSpPr>
            <p:spPr>
              <a:xfrm rot="3283993">
                <a:off x="1148450" y="2675631"/>
                <a:ext cx="546388"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92" name="Rectangle"/>
              <p:cNvSpPr/>
              <p:nvPr/>
            </p:nvSpPr>
            <p:spPr>
              <a:xfrm rot="3283993">
                <a:off x="73747" y="1140341"/>
                <a:ext cx="546387"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93" name="Rectangle"/>
              <p:cNvSpPr/>
              <p:nvPr/>
            </p:nvSpPr>
            <p:spPr>
              <a:xfrm rot="19723229">
                <a:off x="1575173" y="1260004"/>
                <a:ext cx="715719"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94" name="Rectangle"/>
              <p:cNvSpPr/>
              <p:nvPr/>
            </p:nvSpPr>
            <p:spPr>
              <a:xfrm rot="5908517">
                <a:off x="446282" y="3662281"/>
                <a:ext cx="311577"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95" name="Rectangle"/>
              <p:cNvSpPr/>
              <p:nvPr/>
            </p:nvSpPr>
            <p:spPr>
              <a:xfrm rot="6683973">
                <a:off x="96325" y="3662281"/>
                <a:ext cx="325124"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96" name="Rectangle"/>
              <p:cNvSpPr/>
              <p:nvPr/>
            </p:nvSpPr>
            <p:spPr>
              <a:xfrm rot="5245609">
                <a:off x="809784" y="3612610"/>
                <a:ext cx="298030"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97" name="Rectangle"/>
              <p:cNvSpPr/>
              <p:nvPr/>
            </p:nvSpPr>
            <p:spPr>
              <a:xfrm rot="4500520">
                <a:off x="1173287" y="3508752"/>
                <a:ext cx="298030"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98" name="Rectangle"/>
              <p:cNvSpPr/>
              <p:nvPr/>
            </p:nvSpPr>
            <p:spPr>
              <a:xfrm rot="3805228">
                <a:off x="1507440" y="3352965"/>
                <a:ext cx="298030"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899" name="Rectangle"/>
              <p:cNvSpPr/>
              <p:nvPr/>
            </p:nvSpPr>
            <p:spPr>
              <a:xfrm rot="3060139">
                <a:off x="1830301" y="3149765"/>
                <a:ext cx="29803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900" name="Rectangle"/>
              <p:cNvSpPr/>
              <p:nvPr/>
            </p:nvSpPr>
            <p:spPr>
              <a:xfrm rot="2090281">
                <a:off x="2112524" y="2910440"/>
                <a:ext cx="29803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901" name="Rectangle"/>
              <p:cNvSpPr/>
              <p:nvPr/>
            </p:nvSpPr>
            <p:spPr>
              <a:xfrm rot="14431653">
                <a:off x="-45914" y="481069"/>
                <a:ext cx="298031"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902" name="Rectangle"/>
              <p:cNvSpPr/>
              <p:nvPr/>
            </p:nvSpPr>
            <p:spPr>
              <a:xfrm rot="15193499">
                <a:off x="301784" y="316252"/>
                <a:ext cx="298030"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903" name="Rectangle"/>
              <p:cNvSpPr/>
              <p:nvPr/>
            </p:nvSpPr>
            <p:spPr>
              <a:xfrm rot="16629379">
                <a:off x="1003953" y="160465"/>
                <a:ext cx="311577"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904" name="Rectangle"/>
              <p:cNvSpPr/>
              <p:nvPr/>
            </p:nvSpPr>
            <p:spPr>
              <a:xfrm rot="17301498">
                <a:off x="1342621" y="151434"/>
                <a:ext cx="338670"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905" name="Rectangle"/>
              <p:cNvSpPr/>
              <p:nvPr/>
            </p:nvSpPr>
            <p:spPr>
              <a:xfrm rot="17923696">
                <a:off x="1664355" y="209008"/>
                <a:ext cx="349960"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906" name="Rectangle"/>
              <p:cNvSpPr/>
              <p:nvPr/>
            </p:nvSpPr>
            <p:spPr>
              <a:xfrm rot="18411383">
                <a:off x="1957866" y="308350"/>
                <a:ext cx="37705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907" name="Rectangle"/>
              <p:cNvSpPr/>
              <p:nvPr/>
            </p:nvSpPr>
            <p:spPr>
              <a:xfrm rot="18989755">
                <a:off x="2216382" y="460750"/>
                <a:ext cx="37705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908" name="Rectangle"/>
              <p:cNvSpPr/>
              <p:nvPr/>
            </p:nvSpPr>
            <p:spPr>
              <a:xfrm rot="19409993">
                <a:off x="2421839" y="659435"/>
                <a:ext cx="390601"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909" name="Rectangle"/>
              <p:cNvSpPr/>
              <p:nvPr/>
            </p:nvSpPr>
            <p:spPr>
              <a:xfrm rot="19871442">
                <a:off x="2584399" y="891985"/>
                <a:ext cx="377054"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910" name="Rectangle"/>
              <p:cNvSpPr/>
              <p:nvPr/>
            </p:nvSpPr>
            <p:spPr>
              <a:xfrm rot="20427883">
                <a:off x="2699547" y="1156146"/>
                <a:ext cx="37705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911" name="Rectangle"/>
              <p:cNvSpPr/>
              <p:nvPr/>
            </p:nvSpPr>
            <p:spPr>
              <a:xfrm rot="20846155">
                <a:off x="2744703" y="1438368"/>
                <a:ext cx="377052"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912" name="Rectangle"/>
              <p:cNvSpPr/>
              <p:nvPr/>
            </p:nvSpPr>
            <p:spPr>
              <a:xfrm rot="21312177">
                <a:off x="2733413" y="1745426"/>
                <a:ext cx="377054"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913" name="Rectangle"/>
              <p:cNvSpPr/>
              <p:nvPr/>
            </p:nvSpPr>
            <p:spPr>
              <a:xfrm rot="696742">
                <a:off x="2536987" y="2357285"/>
                <a:ext cx="338670"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914" name="Rectangle"/>
              <p:cNvSpPr/>
              <p:nvPr/>
            </p:nvSpPr>
            <p:spPr>
              <a:xfrm rot="1529991">
                <a:off x="2345075" y="2646280"/>
                <a:ext cx="316093" cy="27098"/>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915" name="Shape"/>
              <p:cNvSpPr/>
              <p:nvPr/>
            </p:nvSpPr>
            <p:spPr>
              <a:xfrm>
                <a:off x="1913840" y="1903471"/>
                <a:ext cx="460591" cy="270937"/>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916" name="Shape"/>
              <p:cNvSpPr/>
              <p:nvPr/>
            </p:nvSpPr>
            <p:spPr>
              <a:xfrm>
                <a:off x="37623" y="968750"/>
                <a:ext cx="203204" cy="176110"/>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917" name="Shape"/>
              <p:cNvSpPr/>
              <p:nvPr/>
            </p:nvSpPr>
            <p:spPr>
              <a:xfrm>
                <a:off x="213730" y="808448"/>
                <a:ext cx="228040" cy="200946"/>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918" name="Shape"/>
              <p:cNvSpPr/>
              <p:nvPr/>
            </p:nvSpPr>
            <p:spPr>
              <a:xfrm>
                <a:off x="1523243" y="2729818"/>
                <a:ext cx="187400" cy="176110"/>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919" name="Shape"/>
              <p:cNvSpPr/>
              <p:nvPr/>
            </p:nvSpPr>
            <p:spPr>
              <a:xfrm>
                <a:off x="2117040" y="1104216"/>
                <a:ext cx="203204" cy="162564"/>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920" name="Shape"/>
              <p:cNvSpPr/>
              <p:nvPr/>
            </p:nvSpPr>
            <p:spPr>
              <a:xfrm>
                <a:off x="2022213" y="955203"/>
                <a:ext cx="203204" cy="189657"/>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921" name="Triangle"/>
              <p:cNvSpPr/>
              <p:nvPr/>
            </p:nvSpPr>
            <p:spPr>
              <a:xfrm>
                <a:off x="8273" y="3486175"/>
                <a:ext cx="18064" cy="270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922" name="Shape"/>
              <p:cNvSpPr/>
              <p:nvPr/>
            </p:nvSpPr>
            <p:spPr>
              <a:xfrm>
                <a:off x="10530" y="591701"/>
                <a:ext cx="67737" cy="108378"/>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923" name="Shape"/>
              <p:cNvSpPr/>
              <p:nvPr/>
            </p:nvSpPr>
            <p:spPr>
              <a:xfrm>
                <a:off x="10530" y="3499721"/>
                <a:ext cx="81284" cy="1490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924" name="Rectangle"/>
              <p:cNvSpPr/>
              <p:nvPr/>
            </p:nvSpPr>
            <p:spPr>
              <a:xfrm rot="244927">
                <a:off x="2652133" y="2050227"/>
                <a:ext cx="363507"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925" name="Rectangle"/>
              <p:cNvSpPr/>
              <p:nvPr/>
            </p:nvSpPr>
            <p:spPr>
              <a:xfrm rot="16001411">
                <a:off x="649482" y="210136"/>
                <a:ext cx="311577" cy="27097"/>
              </a:xfrm>
              <a:prstGeom prst="rect">
                <a:avLst/>
              </a:prstGeom>
              <a:solidFill>
                <a:srgbClr val="5B5D6B"/>
              </a:solidFill>
              <a:ln w="12700" cap="flat">
                <a:noFill/>
                <a:miter lim="400000"/>
              </a:ln>
              <a:effectLst/>
            </p:spPr>
            <p:txBody>
              <a:bodyPr wrap="square" lIns="65021" tIns="65021" rIns="65021" bIns="65021" numCol="1" anchor="ctr">
                <a:noAutofit/>
              </a:bodyPr>
              <a:lstStyle/>
              <a:p>
                <a:pPr algn="l" defTabSz="1300480">
                  <a:defRPr sz="2400">
                    <a:latin typeface="Tahoma"/>
                    <a:ea typeface="Tahoma"/>
                    <a:cs typeface="Tahoma"/>
                    <a:sym typeface="Tahoma"/>
                  </a:defRPr>
                </a:pPr>
                <a:endParaRPr/>
              </a:p>
            </p:txBody>
          </p:sp>
          <p:sp>
            <p:nvSpPr>
              <p:cNvPr id="926" name="Shape"/>
              <p:cNvSpPr/>
              <p:nvPr/>
            </p:nvSpPr>
            <p:spPr>
              <a:xfrm>
                <a:off x="308556" y="2893025"/>
                <a:ext cx="319002" cy="344798"/>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927" name="Shape"/>
              <p:cNvSpPr/>
              <p:nvPr/>
            </p:nvSpPr>
            <p:spPr>
              <a:xfrm rot="18742963">
                <a:off x="1392116" y="2841478"/>
                <a:ext cx="150639" cy="154489"/>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928" name="Shape"/>
              <p:cNvSpPr/>
              <p:nvPr/>
            </p:nvSpPr>
            <p:spPr>
              <a:xfrm>
                <a:off x="525303" y="474297"/>
                <a:ext cx="785711" cy="28718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585A68"/>
                  </a:gs>
                  <a:gs pos="100000">
                    <a:srgbClr val="5B5D6B"/>
                  </a:gs>
                </a:gsLst>
                <a:lin ang="8100000" scaled="0"/>
              </a:gra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sp>
            <p:nvSpPr>
              <p:cNvPr id="929" name="Oval"/>
              <p:cNvSpPr/>
              <p:nvPr/>
            </p:nvSpPr>
            <p:spPr>
              <a:xfrm rot="19915651">
                <a:off x="663029" y="1702529"/>
                <a:ext cx="498973" cy="392858"/>
              </a:xfrm>
              <a:prstGeom prst="ellipse">
                <a:avLst/>
              </a:prstGeom>
              <a:gradFill flip="none" rotWithShape="1">
                <a:gsLst>
                  <a:gs pos="0">
                    <a:srgbClr val="000000"/>
                  </a:gs>
                  <a:gs pos="100000">
                    <a:srgbClr val="535561"/>
                  </a:gs>
                </a:gsLst>
                <a:lin ang="8100000" scaled="0"/>
              </a:gradFill>
              <a:ln w="12700" cap="flat">
                <a:noFill/>
                <a:miter lim="400000"/>
              </a:ln>
              <a:effectLst/>
            </p:spPr>
            <p:txBody>
              <a:bodyPr wrap="square" lIns="65021" tIns="65021" rIns="65021" bIns="65021" numCol="1" anchor="t">
                <a:noAutofit/>
              </a:bodyPr>
              <a:lstStyle/>
              <a:p>
                <a:pPr algn="l" defTabSz="1300480">
                  <a:defRPr sz="2400">
                    <a:latin typeface="Tahoma"/>
                    <a:ea typeface="Tahoma"/>
                    <a:cs typeface="Tahoma"/>
                    <a:sym typeface="Tahoma"/>
                  </a:defRPr>
                </a:pPr>
                <a:endParaRPr/>
              </a:p>
            </p:txBody>
          </p:sp>
        </p:grpSp>
      </p:grpSp>
      <p:sp>
        <p:nvSpPr>
          <p:cNvPr id="932" name="Slide Number"/>
          <p:cNvSpPr txBox="1">
            <a:spLocks noGrp="1"/>
          </p:cNvSpPr>
          <p:nvPr>
            <p:ph type="sldNum" sz="quarter" idx="2"/>
          </p:nvPr>
        </p:nvSpPr>
        <p:spPr>
          <a:xfrm>
            <a:off x="12235312" y="8882098"/>
            <a:ext cx="340511" cy="327426"/>
          </a:xfrm>
          <a:prstGeom prst="rect">
            <a:avLst/>
          </a:prstGeom>
        </p:spPr>
        <p:txBody>
          <a:bodyPr lIns="65021" tIns="65021" rIns="65021" bIns="65021"/>
          <a:lstStyle>
            <a:lvl1pPr algn="r" defTabSz="1300480">
              <a:defRPr sz="14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 Center">
    <p:bg>
      <p:bgPr>
        <a:gradFill flip="none" rotWithShape="1">
          <a:gsLst>
            <a:gs pos="0">
              <a:schemeClr val="accent2"/>
            </a:gs>
            <a:gs pos="100000">
              <a:schemeClr val="accent2">
                <a:hueOff val="-1101185"/>
                <a:satOff val="4910"/>
                <a:lumOff val="-14610"/>
              </a:schemeClr>
            </a:gs>
          </a:gsLst>
          <a:lin ang="5400000" scaled="0"/>
        </a:gradFill>
        <a:effectLst/>
      </p:bgPr>
    </p:bg>
    <p:spTree>
      <p:nvGrpSpPr>
        <p:cNvPr id="1" name=""/>
        <p:cNvGrpSpPr/>
        <p:nvPr/>
      </p:nvGrpSpPr>
      <p:grpSpPr>
        <a:xfrm>
          <a:off x="0" y="0"/>
          <a:ext cx="0" cy="0"/>
          <a:chOff x="0" y="0"/>
          <a:chExt cx="0" cy="0"/>
        </a:xfrm>
      </p:grpSpPr>
      <p:sp>
        <p:nvSpPr>
          <p:cNvPr id="939"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9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pic>
        <p:nvPicPr>
          <p:cNvPr id="947" name="image1.jpg" descr="image1.jpg"/>
          <p:cNvPicPr>
            <a:picLocks noChangeAspect="1"/>
          </p:cNvPicPr>
          <p:nvPr/>
        </p:nvPicPr>
        <p:blipFill>
          <a:blip r:embed="rId2">
            <a:extLst/>
          </a:blip>
          <a:stretch>
            <a:fillRect/>
          </a:stretch>
        </p:blipFill>
        <p:spPr>
          <a:xfrm>
            <a:off x="266130" y="-1"/>
            <a:ext cx="997714" cy="9753601"/>
          </a:xfrm>
          <a:prstGeom prst="rect">
            <a:avLst/>
          </a:prstGeom>
          <a:ln w="12700">
            <a:miter lim="400000"/>
          </a:ln>
        </p:spPr>
      </p:pic>
      <p:pic>
        <p:nvPicPr>
          <p:cNvPr id="948" name="image2.jpg" descr="image2.jpg"/>
          <p:cNvPicPr>
            <a:picLocks noChangeAspect="1"/>
          </p:cNvPicPr>
          <p:nvPr/>
        </p:nvPicPr>
        <p:blipFill>
          <a:blip r:embed="rId3">
            <a:extLst/>
          </a:blip>
          <a:stretch>
            <a:fillRect/>
          </a:stretch>
        </p:blipFill>
        <p:spPr>
          <a:xfrm>
            <a:off x="10674008" y="8861404"/>
            <a:ext cx="1929176" cy="698028"/>
          </a:xfrm>
          <a:prstGeom prst="rect">
            <a:avLst/>
          </a:prstGeom>
          <a:ln w="12700">
            <a:miter lim="400000"/>
          </a:ln>
        </p:spPr>
      </p:pic>
      <p:sp>
        <p:nvSpPr>
          <p:cNvPr id="949" name="Title Text"/>
          <p:cNvSpPr txBox="1">
            <a:spLocks noGrp="1"/>
          </p:cNvSpPr>
          <p:nvPr>
            <p:ph type="title"/>
          </p:nvPr>
        </p:nvSpPr>
        <p:spPr>
          <a:xfrm>
            <a:off x="1300481" y="639217"/>
            <a:ext cx="11245328" cy="1625601"/>
          </a:xfrm>
          <a:prstGeom prst="rect">
            <a:avLst/>
          </a:prstGeom>
        </p:spPr>
        <p:txBody>
          <a:bodyPr lIns="65023" tIns="65023" rIns="65023" bIns="65023" anchor="b"/>
          <a:lstStyle>
            <a:lvl1pPr algn="l" defTabSz="650240">
              <a:defRPr sz="5600" b="1">
                <a:solidFill>
                  <a:srgbClr val="A6BFB0"/>
                </a:solidFill>
                <a:latin typeface="Franklin Gothic Demi"/>
                <a:ea typeface="Franklin Gothic Demi"/>
                <a:cs typeface="Franklin Gothic Demi"/>
                <a:sym typeface="Franklin Gothic Demi"/>
              </a:defRPr>
            </a:lvl1pPr>
          </a:lstStyle>
          <a:p>
            <a:r>
              <a:t>Title Text</a:t>
            </a:r>
          </a:p>
        </p:txBody>
      </p:sp>
      <p:sp>
        <p:nvSpPr>
          <p:cNvPr id="950" name="Body Level One…"/>
          <p:cNvSpPr txBox="1">
            <a:spLocks noGrp="1"/>
          </p:cNvSpPr>
          <p:nvPr>
            <p:ph type="body" idx="1"/>
          </p:nvPr>
        </p:nvSpPr>
        <p:spPr>
          <a:xfrm>
            <a:off x="1300481" y="2428836"/>
            <a:ext cx="11245328" cy="6283929"/>
          </a:xfrm>
          <a:prstGeom prst="rect">
            <a:avLst/>
          </a:prstGeom>
        </p:spPr>
        <p:txBody>
          <a:bodyPr lIns="65023" tIns="65023" rIns="65023" bIns="65023" anchor="t"/>
          <a:lstStyle>
            <a:lvl1pPr marL="471487" indent="-471487" defTabSz="650240">
              <a:spcBef>
                <a:spcPts val="1000"/>
              </a:spcBef>
              <a:buSzPct val="100000"/>
              <a:buFont typeface="Arial"/>
              <a:defRPr sz="4400">
                <a:solidFill>
                  <a:srgbClr val="000000"/>
                </a:solidFill>
                <a:latin typeface="Franklin Gothic Book"/>
                <a:ea typeface="Franklin Gothic Book"/>
                <a:cs typeface="Franklin Gothic Book"/>
                <a:sym typeface="Franklin Gothic Book"/>
              </a:defRPr>
            </a:lvl1pPr>
            <a:lvl2pPr marL="906235" indent="-449035" defTabSz="650240">
              <a:spcBef>
                <a:spcPts val="1000"/>
              </a:spcBef>
              <a:buSzPct val="60000"/>
              <a:buFont typeface="Arial"/>
              <a:buChar char="o"/>
              <a:defRPr sz="4400">
                <a:solidFill>
                  <a:srgbClr val="000000"/>
                </a:solidFill>
                <a:latin typeface="Franklin Gothic Book"/>
                <a:ea typeface="Franklin Gothic Book"/>
                <a:cs typeface="Franklin Gothic Book"/>
                <a:sym typeface="Franklin Gothic Book"/>
              </a:defRPr>
            </a:lvl2pPr>
            <a:lvl3pPr marL="1333500" indent="-419100" defTabSz="650240">
              <a:spcBef>
                <a:spcPts val="1000"/>
              </a:spcBef>
              <a:buSzPct val="100000"/>
              <a:buFont typeface="Arial"/>
              <a:defRPr sz="4400">
                <a:solidFill>
                  <a:srgbClr val="000000"/>
                </a:solidFill>
                <a:latin typeface="Franklin Gothic Book"/>
                <a:ea typeface="Franklin Gothic Book"/>
                <a:cs typeface="Franklin Gothic Book"/>
                <a:sym typeface="Franklin Gothic Book"/>
              </a:defRPr>
            </a:lvl3pPr>
            <a:lvl4pPr marL="1874520" indent="-502920" defTabSz="650240">
              <a:spcBef>
                <a:spcPts val="1000"/>
              </a:spcBef>
              <a:buSzPct val="60000"/>
              <a:buFont typeface="Arial"/>
              <a:buChar char="o"/>
              <a:defRPr sz="4400">
                <a:solidFill>
                  <a:srgbClr val="000000"/>
                </a:solidFill>
                <a:latin typeface="Franklin Gothic Book"/>
                <a:ea typeface="Franklin Gothic Book"/>
                <a:cs typeface="Franklin Gothic Book"/>
                <a:sym typeface="Franklin Gothic Book"/>
              </a:defRPr>
            </a:lvl4pPr>
            <a:lvl5pPr marL="2331720" indent="-502920" defTabSz="650240">
              <a:spcBef>
                <a:spcPts val="1000"/>
              </a:spcBef>
              <a:buSzPct val="100000"/>
              <a:buFont typeface="Arial"/>
              <a:defRPr sz="4400">
                <a:solidFill>
                  <a:srgbClr val="000000"/>
                </a:solidFill>
                <a:latin typeface="Franklin Gothic Book"/>
                <a:ea typeface="Franklin Gothic Book"/>
                <a:cs typeface="Franklin Gothic Book"/>
                <a:sym typeface="Franklin Gothic Book"/>
              </a:defRPr>
            </a:lvl5pPr>
          </a:lstStyle>
          <a:p>
            <a:r>
              <a:t>Body Level One</a:t>
            </a:r>
          </a:p>
          <a:p>
            <a:pPr lvl="1"/>
            <a:r>
              <a:t>Body Level Two</a:t>
            </a:r>
          </a:p>
          <a:p>
            <a:pPr lvl="2"/>
            <a:r>
              <a:t>Body Level Three</a:t>
            </a:r>
          </a:p>
          <a:p>
            <a:pPr lvl="3"/>
            <a:r>
              <a:t>Body Level Four</a:t>
            </a:r>
          </a:p>
          <a:p>
            <a:pPr lvl="4"/>
            <a:r>
              <a:t>Body Level Five</a:t>
            </a:r>
          </a:p>
        </p:txBody>
      </p:sp>
      <p:sp>
        <p:nvSpPr>
          <p:cNvPr id="951" name="Slide Number"/>
          <p:cNvSpPr txBox="1">
            <a:spLocks noGrp="1"/>
          </p:cNvSpPr>
          <p:nvPr>
            <p:ph type="sldNum" sz="quarter" idx="2"/>
          </p:nvPr>
        </p:nvSpPr>
        <p:spPr>
          <a:xfrm>
            <a:off x="9320107" y="9040145"/>
            <a:ext cx="382511" cy="396749"/>
          </a:xfrm>
          <a:prstGeom prst="rect">
            <a:avLst/>
          </a:prstGeom>
        </p:spPr>
        <p:txBody>
          <a:bodyPr lIns="65023" tIns="65023" rIns="65023" bIns="65023"/>
          <a:lstStyle>
            <a:lvl1pPr algn="l" defTabSz="650240">
              <a:defRPr>
                <a:solidFill>
                  <a:srgbClr val="808080"/>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pic>
        <p:nvPicPr>
          <p:cNvPr id="958" name="image1.jpg" descr="image1.jpg"/>
          <p:cNvPicPr>
            <a:picLocks noChangeAspect="1"/>
          </p:cNvPicPr>
          <p:nvPr/>
        </p:nvPicPr>
        <p:blipFill>
          <a:blip r:embed="rId2">
            <a:extLst/>
          </a:blip>
          <a:stretch>
            <a:fillRect/>
          </a:stretch>
        </p:blipFill>
        <p:spPr>
          <a:xfrm>
            <a:off x="266130" y="-1"/>
            <a:ext cx="997714" cy="9753601"/>
          </a:xfrm>
          <a:prstGeom prst="rect">
            <a:avLst/>
          </a:prstGeom>
          <a:ln w="12700">
            <a:miter lim="400000"/>
          </a:ln>
        </p:spPr>
      </p:pic>
      <p:pic>
        <p:nvPicPr>
          <p:cNvPr id="959" name="image2.jpg" descr="image2.jpg"/>
          <p:cNvPicPr>
            <a:picLocks noChangeAspect="1"/>
          </p:cNvPicPr>
          <p:nvPr/>
        </p:nvPicPr>
        <p:blipFill>
          <a:blip r:embed="rId3">
            <a:extLst/>
          </a:blip>
          <a:stretch>
            <a:fillRect/>
          </a:stretch>
        </p:blipFill>
        <p:spPr>
          <a:xfrm>
            <a:off x="10674008" y="8861404"/>
            <a:ext cx="1929176" cy="698028"/>
          </a:xfrm>
          <a:prstGeom prst="rect">
            <a:avLst/>
          </a:prstGeom>
          <a:ln w="12700">
            <a:miter lim="400000"/>
          </a:ln>
        </p:spPr>
      </p:pic>
      <p:sp>
        <p:nvSpPr>
          <p:cNvPr id="960" name="Title Text"/>
          <p:cNvSpPr txBox="1">
            <a:spLocks noGrp="1"/>
          </p:cNvSpPr>
          <p:nvPr>
            <p:ph type="title"/>
          </p:nvPr>
        </p:nvSpPr>
        <p:spPr>
          <a:xfrm>
            <a:off x="1300481" y="639217"/>
            <a:ext cx="11245328" cy="1625601"/>
          </a:xfrm>
          <a:prstGeom prst="rect">
            <a:avLst/>
          </a:prstGeom>
        </p:spPr>
        <p:txBody>
          <a:bodyPr lIns="65023" tIns="65023" rIns="65023" bIns="65023" anchor="b"/>
          <a:lstStyle>
            <a:lvl1pPr algn="l" defTabSz="650240">
              <a:defRPr sz="5600" b="1">
                <a:solidFill>
                  <a:srgbClr val="A6BFB0"/>
                </a:solidFill>
                <a:latin typeface="Franklin Gothic Demi"/>
                <a:ea typeface="Franklin Gothic Demi"/>
                <a:cs typeface="Franklin Gothic Demi"/>
                <a:sym typeface="Franklin Gothic Demi"/>
              </a:defRPr>
            </a:lvl1pPr>
          </a:lstStyle>
          <a:p>
            <a:r>
              <a:t>Title Text</a:t>
            </a:r>
          </a:p>
        </p:txBody>
      </p:sp>
      <p:sp>
        <p:nvSpPr>
          <p:cNvPr id="961" name="Body Level One…"/>
          <p:cNvSpPr txBox="1">
            <a:spLocks noGrp="1"/>
          </p:cNvSpPr>
          <p:nvPr>
            <p:ph type="body" idx="1"/>
          </p:nvPr>
        </p:nvSpPr>
        <p:spPr>
          <a:xfrm>
            <a:off x="1300481" y="2428836"/>
            <a:ext cx="11245328" cy="6283929"/>
          </a:xfrm>
          <a:prstGeom prst="rect">
            <a:avLst/>
          </a:prstGeom>
        </p:spPr>
        <p:txBody>
          <a:bodyPr lIns="65023" tIns="65023" rIns="65023" bIns="65023" anchor="t"/>
          <a:lstStyle>
            <a:lvl1pPr marL="471487" indent="-471487" defTabSz="650240">
              <a:spcBef>
                <a:spcPts val="1000"/>
              </a:spcBef>
              <a:buSzPct val="100000"/>
              <a:buFont typeface="Arial"/>
              <a:defRPr sz="4400">
                <a:solidFill>
                  <a:srgbClr val="000000"/>
                </a:solidFill>
                <a:latin typeface="Franklin Gothic Book"/>
                <a:ea typeface="Franklin Gothic Book"/>
                <a:cs typeface="Franklin Gothic Book"/>
                <a:sym typeface="Franklin Gothic Book"/>
              </a:defRPr>
            </a:lvl1pPr>
            <a:lvl2pPr marL="906235" indent="-449035" defTabSz="650240">
              <a:spcBef>
                <a:spcPts val="1000"/>
              </a:spcBef>
              <a:buSzPct val="60000"/>
              <a:buFont typeface="Arial"/>
              <a:buChar char="o"/>
              <a:defRPr sz="4400">
                <a:solidFill>
                  <a:srgbClr val="000000"/>
                </a:solidFill>
                <a:latin typeface="Franklin Gothic Book"/>
                <a:ea typeface="Franklin Gothic Book"/>
                <a:cs typeface="Franklin Gothic Book"/>
                <a:sym typeface="Franklin Gothic Book"/>
              </a:defRPr>
            </a:lvl2pPr>
            <a:lvl3pPr marL="1333500" indent="-419100" defTabSz="650240">
              <a:spcBef>
                <a:spcPts val="1000"/>
              </a:spcBef>
              <a:buSzPct val="100000"/>
              <a:buFont typeface="Arial"/>
              <a:defRPr sz="4400">
                <a:solidFill>
                  <a:srgbClr val="000000"/>
                </a:solidFill>
                <a:latin typeface="Franklin Gothic Book"/>
                <a:ea typeface="Franklin Gothic Book"/>
                <a:cs typeface="Franklin Gothic Book"/>
                <a:sym typeface="Franklin Gothic Book"/>
              </a:defRPr>
            </a:lvl3pPr>
            <a:lvl4pPr marL="1874520" indent="-502920" defTabSz="650240">
              <a:spcBef>
                <a:spcPts val="1000"/>
              </a:spcBef>
              <a:buSzPct val="60000"/>
              <a:buFont typeface="Arial"/>
              <a:buChar char="o"/>
              <a:defRPr sz="4400">
                <a:solidFill>
                  <a:srgbClr val="000000"/>
                </a:solidFill>
                <a:latin typeface="Franklin Gothic Book"/>
                <a:ea typeface="Franklin Gothic Book"/>
                <a:cs typeface="Franklin Gothic Book"/>
                <a:sym typeface="Franklin Gothic Book"/>
              </a:defRPr>
            </a:lvl4pPr>
            <a:lvl5pPr marL="2331720" indent="-502920" defTabSz="650240">
              <a:spcBef>
                <a:spcPts val="1000"/>
              </a:spcBef>
              <a:buSzPct val="100000"/>
              <a:buFont typeface="Arial"/>
              <a:defRPr sz="4400">
                <a:solidFill>
                  <a:srgbClr val="000000"/>
                </a:solidFill>
                <a:latin typeface="Franklin Gothic Book"/>
                <a:ea typeface="Franklin Gothic Book"/>
                <a:cs typeface="Franklin Gothic Book"/>
                <a:sym typeface="Franklin Gothic Book"/>
              </a:defRPr>
            </a:lvl5pPr>
          </a:lstStyle>
          <a:p>
            <a:r>
              <a:t>Body Level One</a:t>
            </a:r>
          </a:p>
          <a:p>
            <a:pPr lvl="1"/>
            <a:r>
              <a:t>Body Level Two</a:t>
            </a:r>
          </a:p>
          <a:p>
            <a:pPr lvl="2"/>
            <a:r>
              <a:t>Body Level Three</a:t>
            </a:r>
          </a:p>
          <a:p>
            <a:pPr lvl="3"/>
            <a:r>
              <a:t>Body Level Four</a:t>
            </a:r>
          </a:p>
          <a:p>
            <a:pPr lvl="4"/>
            <a:r>
              <a:t>Body Level Five</a:t>
            </a:r>
          </a:p>
        </p:txBody>
      </p:sp>
      <p:sp>
        <p:nvSpPr>
          <p:cNvPr id="962" name="Slide Number"/>
          <p:cNvSpPr txBox="1">
            <a:spLocks noGrp="1"/>
          </p:cNvSpPr>
          <p:nvPr>
            <p:ph type="sldNum" sz="quarter" idx="2"/>
          </p:nvPr>
        </p:nvSpPr>
        <p:spPr>
          <a:xfrm>
            <a:off x="10047401" y="9123307"/>
            <a:ext cx="368707" cy="352959"/>
          </a:xfrm>
          <a:prstGeom prst="rect">
            <a:avLst/>
          </a:prstGeom>
        </p:spPr>
        <p:txBody>
          <a:bodyPr lIns="65023" tIns="65023" rIns="65023" bIns="65023" anchor="ctr"/>
          <a:lstStyle>
            <a:lvl1pPr algn="r" defTabSz="650240">
              <a:defRPr sz="1600">
                <a:solidFill>
                  <a:srgbClr val="888888"/>
                </a:solidFill>
                <a:latin typeface="Franklin Gothic Book"/>
                <a:ea typeface="Franklin Gothic Book"/>
                <a:cs typeface="Franklin Gothic Book"/>
                <a:sym typeface="Franklin Gothic Book"/>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pic>
        <p:nvPicPr>
          <p:cNvPr id="969" name="image1.jpg" descr="image1.jpg"/>
          <p:cNvPicPr>
            <a:picLocks noChangeAspect="1"/>
          </p:cNvPicPr>
          <p:nvPr/>
        </p:nvPicPr>
        <p:blipFill>
          <a:blip r:embed="rId2">
            <a:extLst/>
          </a:blip>
          <a:stretch>
            <a:fillRect/>
          </a:stretch>
        </p:blipFill>
        <p:spPr>
          <a:xfrm>
            <a:off x="266130" y="-1"/>
            <a:ext cx="997714" cy="9753601"/>
          </a:xfrm>
          <a:prstGeom prst="rect">
            <a:avLst/>
          </a:prstGeom>
          <a:ln w="12700">
            <a:miter lim="400000"/>
          </a:ln>
        </p:spPr>
      </p:pic>
      <p:pic>
        <p:nvPicPr>
          <p:cNvPr id="970" name="image2.jpg" descr="image2.jpg"/>
          <p:cNvPicPr>
            <a:picLocks noChangeAspect="1"/>
          </p:cNvPicPr>
          <p:nvPr/>
        </p:nvPicPr>
        <p:blipFill>
          <a:blip r:embed="rId3">
            <a:extLst/>
          </a:blip>
          <a:stretch>
            <a:fillRect/>
          </a:stretch>
        </p:blipFill>
        <p:spPr>
          <a:xfrm>
            <a:off x="10674008" y="8861404"/>
            <a:ext cx="1929176" cy="698028"/>
          </a:xfrm>
          <a:prstGeom prst="rect">
            <a:avLst/>
          </a:prstGeom>
          <a:ln w="12700">
            <a:miter lim="400000"/>
          </a:ln>
        </p:spPr>
      </p:pic>
      <p:sp>
        <p:nvSpPr>
          <p:cNvPr id="971" name="Title Text"/>
          <p:cNvSpPr txBox="1">
            <a:spLocks noGrp="1"/>
          </p:cNvSpPr>
          <p:nvPr>
            <p:ph type="title"/>
          </p:nvPr>
        </p:nvSpPr>
        <p:spPr>
          <a:xfrm>
            <a:off x="1300481" y="639217"/>
            <a:ext cx="11245328" cy="1625601"/>
          </a:xfrm>
          <a:prstGeom prst="rect">
            <a:avLst/>
          </a:prstGeom>
        </p:spPr>
        <p:txBody>
          <a:bodyPr lIns="65023" tIns="65023" rIns="65023" bIns="65023" anchor="b"/>
          <a:lstStyle>
            <a:lvl1pPr algn="l" defTabSz="650240">
              <a:defRPr sz="5600" b="1">
                <a:solidFill>
                  <a:srgbClr val="A6BFB0"/>
                </a:solidFill>
                <a:latin typeface="Franklin Gothic Demi"/>
                <a:ea typeface="Franklin Gothic Demi"/>
                <a:cs typeface="Franklin Gothic Demi"/>
                <a:sym typeface="Franklin Gothic Demi"/>
              </a:defRPr>
            </a:lvl1pPr>
          </a:lstStyle>
          <a:p>
            <a:r>
              <a:t>Title Text</a:t>
            </a:r>
          </a:p>
        </p:txBody>
      </p:sp>
      <p:sp>
        <p:nvSpPr>
          <p:cNvPr id="972" name="Body Level One…"/>
          <p:cNvSpPr txBox="1">
            <a:spLocks noGrp="1"/>
          </p:cNvSpPr>
          <p:nvPr>
            <p:ph type="body" idx="1"/>
          </p:nvPr>
        </p:nvSpPr>
        <p:spPr>
          <a:xfrm>
            <a:off x="1300481" y="2428836"/>
            <a:ext cx="11245328" cy="6283929"/>
          </a:xfrm>
          <a:prstGeom prst="rect">
            <a:avLst/>
          </a:prstGeom>
        </p:spPr>
        <p:txBody>
          <a:bodyPr lIns="65023" tIns="65023" rIns="65023" bIns="65023" anchor="t"/>
          <a:lstStyle>
            <a:lvl1pPr marL="471487" indent="-471487" defTabSz="650240">
              <a:spcBef>
                <a:spcPts val="1000"/>
              </a:spcBef>
              <a:buSzPct val="100000"/>
              <a:buFont typeface="Arial"/>
              <a:defRPr sz="4400">
                <a:solidFill>
                  <a:srgbClr val="000000"/>
                </a:solidFill>
                <a:latin typeface="Franklin Gothic Book"/>
                <a:ea typeface="Franklin Gothic Book"/>
                <a:cs typeface="Franklin Gothic Book"/>
                <a:sym typeface="Franklin Gothic Book"/>
              </a:defRPr>
            </a:lvl1pPr>
            <a:lvl2pPr marL="906235" indent="-449035" defTabSz="650240">
              <a:spcBef>
                <a:spcPts val="1000"/>
              </a:spcBef>
              <a:buSzPct val="60000"/>
              <a:buFont typeface="Arial"/>
              <a:buChar char="o"/>
              <a:defRPr sz="4400">
                <a:solidFill>
                  <a:srgbClr val="000000"/>
                </a:solidFill>
                <a:latin typeface="Franklin Gothic Book"/>
                <a:ea typeface="Franklin Gothic Book"/>
                <a:cs typeface="Franklin Gothic Book"/>
                <a:sym typeface="Franklin Gothic Book"/>
              </a:defRPr>
            </a:lvl2pPr>
            <a:lvl3pPr marL="1333500" indent="-419100" defTabSz="650240">
              <a:spcBef>
                <a:spcPts val="1000"/>
              </a:spcBef>
              <a:buSzPct val="100000"/>
              <a:buFont typeface="Arial"/>
              <a:defRPr sz="4400">
                <a:solidFill>
                  <a:srgbClr val="000000"/>
                </a:solidFill>
                <a:latin typeface="Franklin Gothic Book"/>
                <a:ea typeface="Franklin Gothic Book"/>
                <a:cs typeface="Franklin Gothic Book"/>
                <a:sym typeface="Franklin Gothic Book"/>
              </a:defRPr>
            </a:lvl3pPr>
            <a:lvl4pPr marL="1874520" indent="-502920" defTabSz="650240">
              <a:spcBef>
                <a:spcPts val="1000"/>
              </a:spcBef>
              <a:buSzPct val="60000"/>
              <a:buFont typeface="Arial"/>
              <a:buChar char="o"/>
              <a:defRPr sz="4400">
                <a:solidFill>
                  <a:srgbClr val="000000"/>
                </a:solidFill>
                <a:latin typeface="Franklin Gothic Book"/>
                <a:ea typeface="Franklin Gothic Book"/>
                <a:cs typeface="Franklin Gothic Book"/>
                <a:sym typeface="Franklin Gothic Book"/>
              </a:defRPr>
            </a:lvl4pPr>
            <a:lvl5pPr marL="2331720" indent="-502920" defTabSz="650240">
              <a:spcBef>
                <a:spcPts val="1000"/>
              </a:spcBef>
              <a:buSzPct val="100000"/>
              <a:buFont typeface="Arial"/>
              <a:defRPr sz="4400">
                <a:solidFill>
                  <a:srgbClr val="000000"/>
                </a:solidFill>
                <a:latin typeface="Franklin Gothic Book"/>
                <a:ea typeface="Franklin Gothic Book"/>
                <a:cs typeface="Franklin Gothic Book"/>
                <a:sym typeface="Franklin Gothic Book"/>
              </a:defRPr>
            </a:lvl5pPr>
          </a:lstStyle>
          <a:p>
            <a:r>
              <a:t>Body Level One</a:t>
            </a:r>
          </a:p>
          <a:p>
            <a:pPr lvl="1"/>
            <a:r>
              <a:t>Body Level Two</a:t>
            </a:r>
          </a:p>
          <a:p>
            <a:pPr lvl="2"/>
            <a:r>
              <a:t>Body Level Three</a:t>
            </a:r>
          </a:p>
          <a:p>
            <a:pPr lvl="3"/>
            <a:r>
              <a:t>Body Level Four</a:t>
            </a:r>
          </a:p>
          <a:p>
            <a:pPr lvl="4"/>
            <a:r>
              <a:t>Body Level Five</a:t>
            </a:r>
          </a:p>
        </p:txBody>
      </p:sp>
      <p:sp>
        <p:nvSpPr>
          <p:cNvPr id="973" name="Slide Number"/>
          <p:cNvSpPr txBox="1">
            <a:spLocks noGrp="1"/>
          </p:cNvSpPr>
          <p:nvPr>
            <p:ph type="sldNum" sz="quarter" idx="2"/>
          </p:nvPr>
        </p:nvSpPr>
        <p:spPr>
          <a:xfrm>
            <a:off x="9320107" y="9040145"/>
            <a:ext cx="382511" cy="396749"/>
          </a:xfrm>
          <a:prstGeom prst="rect">
            <a:avLst/>
          </a:prstGeom>
        </p:spPr>
        <p:txBody>
          <a:bodyPr lIns="65023" tIns="65023" rIns="65023" bIns="65023"/>
          <a:lstStyle>
            <a:lvl1pPr algn="l" defTabSz="650240">
              <a:defRPr>
                <a:solidFill>
                  <a:srgbClr val="808080"/>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525462"/>
            </a:gs>
            <a:gs pos="100000">
              <a:srgbClr val="5A5C6C"/>
            </a:gs>
          </a:gsLst>
          <a:lin ang="16200000" scaled="0"/>
        </a:gradFill>
        <a:effectLst/>
      </p:bgPr>
    </p:bg>
    <p:spTree>
      <p:nvGrpSpPr>
        <p:cNvPr id="1" name=""/>
        <p:cNvGrpSpPr/>
        <p:nvPr/>
      </p:nvGrpSpPr>
      <p:grpSpPr>
        <a:xfrm>
          <a:off x="0" y="0"/>
          <a:ext cx="0" cy="0"/>
          <a:chOff x="0" y="0"/>
          <a:chExt cx="0" cy="0"/>
        </a:xfrm>
      </p:grpSpPr>
      <p:grpSp>
        <p:nvGrpSpPr>
          <p:cNvPr id="1130" name="Group"/>
          <p:cNvGrpSpPr/>
          <p:nvPr/>
        </p:nvGrpSpPr>
        <p:grpSpPr>
          <a:xfrm>
            <a:off x="5273" y="2022968"/>
            <a:ext cx="13004043" cy="7730632"/>
            <a:chOff x="0" y="0"/>
            <a:chExt cx="13004043" cy="7730631"/>
          </a:xfrm>
        </p:grpSpPr>
        <p:grpSp>
          <p:nvGrpSpPr>
            <p:cNvPr id="993" name="Group"/>
            <p:cNvGrpSpPr/>
            <p:nvPr/>
          </p:nvGrpSpPr>
          <p:grpSpPr>
            <a:xfrm>
              <a:off x="39882" y="-1"/>
              <a:ext cx="12964162" cy="7730633"/>
              <a:chOff x="0" y="0"/>
              <a:chExt cx="12964160" cy="7730631"/>
            </a:xfrm>
          </p:grpSpPr>
          <p:sp>
            <p:nvSpPr>
              <p:cNvPr id="980" name="Line"/>
              <p:cNvSpPr/>
              <p:nvPr/>
            </p:nvSpPr>
            <p:spPr>
              <a:xfrm>
                <a:off x="3113475" y="496711"/>
                <a:ext cx="6355646" cy="4763912"/>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981" name="Line"/>
              <p:cNvSpPr/>
              <p:nvPr/>
            </p:nvSpPr>
            <p:spPr>
              <a:xfrm>
                <a:off x="1472071" y="496711"/>
                <a:ext cx="8954348" cy="5341903"/>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982" name="Line"/>
              <p:cNvSpPr/>
              <p:nvPr/>
            </p:nvSpPr>
            <p:spPr>
              <a:xfrm>
                <a:off x="0" y="390595"/>
                <a:ext cx="12941583" cy="7014917"/>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983" name="Line"/>
              <p:cNvSpPr/>
              <p:nvPr/>
            </p:nvSpPr>
            <p:spPr>
              <a:xfrm>
                <a:off x="501226" y="562186"/>
                <a:ext cx="12444873" cy="6231468"/>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984" name="Line"/>
              <p:cNvSpPr/>
              <p:nvPr/>
            </p:nvSpPr>
            <p:spPr>
              <a:xfrm>
                <a:off x="10882489" y="198684"/>
                <a:ext cx="1783645" cy="2684499"/>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985" name="Line"/>
              <p:cNvSpPr/>
              <p:nvPr/>
            </p:nvSpPr>
            <p:spPr>
              <a:xfrm>
                <a:off x="11634329" y="0"/>
                <a:ext cx="1307254" cy="2521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986" name="Line"/>
              <p:cNvSpPr/>
              <p:nvPr/>
            </p:nvSpPr>
            <p:spPr>
              <a:xfrm>
                <a:off x="7385191" y="162560"/>
                <a:ext cx="5578970" cy="5409636"/>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987" name="Shape"/>
              <p:cNvSpPr/>
              <p:nvPr/>
            </p:nvSpPr>
            <p:spPr>
              <a:xfrm>
                <a:off x="5296746" y="386080"/>
                <a:ext cx="3158633" cy="3045743"/>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988" name="Line"/>
              <p:cNvSpPr/>
              <p:nvPr/>
            </p:nvSpPr>
            <p:spPr>
              <a:xfrm>
                <a:off x="9606844" y="2562577"/>
                <a:ext cx="2835770" cy="1828801"/>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989" name="Line"/>
              <p:cNvSpPr/>
              <p:nvPr/>
            </p:nvSpPr>
            <p:spPr>
              <a:xfrm>
                <a:off x="6534008" y="5825066"/>
                <a:ext cx="6430153" cy="177913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990" name="Line"/>
              <p:cNvSpPr/>
              <p:nvPr/>
            </p:nvSpPr>
            <p:spPr>
              <a:xfrm>
                <a:off x="12243929" y="58702"/>
                <a:ext cx="720232" cy="19281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991" name="Shape"/>
              <p:cNvSpPr/>
              <p:nvPr/>
            </p:nvSpPr>
            <p:spPr>
              <a:xfrm>
                <a:off x="11139875" y="6032782"/>
                <a:ext cx="1458526" cy="88505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992" name="Shape"/>
              <p:cNvSpPr/>
              <p:nvPr/>
            </p:nvSpPr>
            <p:spPr>
              <a:xfrm>
                <a:off x="67733" y="3395697"/>
                <a:ext cx="6177281" cy="43349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grpSp>
        <p:grpSp>
          <p:nvGrpSpPr>
            <p:cNvPr id="1129" name="Group"/>
            <p:cNvGrpSpPr/>
            <p:nvPr/>
          </p:nvGrpSpPr>
          <p:grpSpPr>
            <a:xfrm>
              <a:off x="0" y="3153951"/>
              <a:ext cx="3120182" cy="3832123"/>
              <a:chOff x="0" y="0"/>
              <a:chExt cx="3120181" cy="3832121"/>
            </a:xfrm>
          </p:grpSpPr>
          <p:sp>
            <p:nvSpPr>
              <p:cNvPr id="994" name="Rectangle"/>
              <p:cNvSpPr/>
              <p:nvPr/>
            </p:nvSpPr>
            <p:spPr>
              <a:xfrm rot="6798887">
                <a:off x="138095" y="3586644"/>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995" name="Rectangle"/>
              <p:cNvSpPr/>
              <p:nvPr/>
            </p:nvSpPr>
            <p:spPr>
              <a:xfrm rot="6798887">
                <a:off x="70362" y="3582128"/>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996" name="Rectangle"/>
              <p:cNvSpPr/>
              <p:nvPr/>
            </p:nvSpPr>
            <p:spPr>
              <a:xfrm rot="6798887">
                <a:off x="11660" y="3568581"/>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997" name="Rectangle"/>
              <p:cNvSpPr/>
              <p:nvPr/>
            </p:nvSpPr>
            <p:spPr>
              <a:xfrm rot="5999912">
                <a:off x="467731" y="359115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998" name="Rectangle"/>
              <p:cNvSpPr/>
              <p:nvPr/>
            </p:nvSpPr>
            <p:spPr>
              <a:xfrm rot="5999912">
                <a:off x="409029" y="3600190"/>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999" name="Rectangle"/>
              <p:cNvSpPr/>
              <p:nvPr/>
            </p:nvSpPr>
            <p:spPr>
              <a:xfrm rot="6250138">
                <a:off x="341295" y="3600190"/>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00" name="Rectangle"/>
              <p:cNvSpPr/>
              <p:nvPr/>
            </p:nvSpPr>
            <p:spPr>
              <a:xfrm rot="6238076">
                <a:off x="273562" y="3595675"/>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01" name="Rectangle"/>
              <p:cNvSpPr/>
              <p:nvPr/>
            </p:nvSpPr>
            <p:spPr>
              <a:xfrm rot="5380717">
                <a:off x="815429" y="3555035"/>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02" name="Rectangle"/>
              <p:cNvSpPr/>
              <p:nvPr/>
            </p:nvSpPr>
            <p:spPr>
              <a:xfrm rot="5380717">
                <a:off x="747695" y="3564066"/>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03" name="Rectangle"/>
              <p:cNvSpPr/>
              <p:nvPr/>
            </p:nvSpPr>
            <p:spPr>
              <a:xfrm rot="5583201">
                <a:off x="679962" y="3573097"/>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04" name="Rectangle"/>
              <p:cNvSpPr/>
              <p:nvPr/>
            </p:nvSpPr>
            <p:spPr>
              <a:xfrm rot="5737625">
                <a:off x="607713" y="3586644"/>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05" name="Rectangle"/>
              <p:cNvSpPr/>
              <p:nvPr/>
            </p:nvSpPr>
            <p:spPr>
              <a:xfrm rot="4715477">
                <a:off x="1163126" y="3464724"/>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06" name="Rectangle"/>
              <p:cNvSpPr/>
              <p:nvPr/>
            </p:nvSpPr>
            <p:spPr>
              <a:xfrm rot="4924949">
                <a:off x="1093135" y="3478270"/>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07" name="Rectangle"/>
              <p:cNvSpPr/>
              <p:nvPr/>
            </p:nvSpPr>
            <p:spPr>
              <a:xfrm rot="4924949">
                <a:off x="1025402" y="3509879"/>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08" name="Rectangle"/>
              <p:cNvSpPr/>
              <p:nvPr/>
            </p:nvSpPr>
            <p:spPr>
              <a:xfrm rot="5041351">
                <a:off x="959926" y="3514395"/>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09" name="Rectangle"/>
              <p:cNvSpPr/>
              <p:nvPr/>
            </p:nvSpPr>
            <p:spPr>
              <a:xfrm rot="3816888">
                <a:off x="1495020" y="331571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10" name="Rectangle"/>
              <p:cNvSpPr/>
              <p:nvPr/>
            </p:nvSpPr>
            <p:spPr>
              <a:xfrm rot="3816888">
                <a:off x="1427286" y="3356350"/>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11" name="Rectangle"/>
              <p:cNvSpPr/>
              <p:nvPr/>
            </p:nvSpPr>
            <p:spPr>
              <a:xfrm rot="4104185">
                <a:off x="1364069" y="337892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12" name="Rectangle"/>
              <p:cNvSpPr/>
              <p:nvPr/>
            </p:nvSpPr>
            <p:spPr>
              <a:xfrm rot="4325343">
                <a:off x="1294077" y="3410537"/>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13" name="Rectangle"/>
              <p:cNvSpPr/>
              <p:nvPr/>
            </p:nvSpPr>
            <p:spPr>
              <a:xfrm rot="3368035">
                <a:off x="1802077" y="313508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14" name="Rectangle"/>
              <p:cNvSpPr/>
              <p:nvPr/>
            </p:nvSpPr>
            <p:spPr>
              <a:xfrm rot="3368035">
                <a:off x="1738860" y="3171213"/>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15" name="Rectangle"/>
              <p:cNvSpPr/>
              <p:nvPr/>
            </p:nvSpPr>
            <p:spPr>
              <a:xfrm rot="3368035">
                <a:off x="1680157" y="321185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16" name="Rectangle"/>
              <p:cNvSpPr/>
              <p:nvPr/>
            </p:nvSpPr>
            <p:spPr>
              <a:xfrm rot="3816888">
                <a:off x="1614682" y="325249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17" name="Rectangle"/>
              <p:cNvSpPr/>
              <p:nvPr/>
            </p:nvSpPr>
            <p:spPr>
              <a:xfrm rot="2302266">
                <a:off x="2078655" y="292172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18" name="Rectangle"/>
              <p:cNvSpPr/>
              <p:nvPr/>
            </p:nvSpPr>
            <p:spPr>
              <a:xfrm rot="2302266">
                <a:off x="2024469" y="2964626"/>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19" name="Rectangle"/>
              <p:cNvSpPr/>
              <p:nvPr/>
            </p:nvSpPr>
            <p:spPr>
              <a:xfrm rot="2707562">
                <a:off x="1973669" y="3008652"/>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20" name="Rectangle"/>
              <p:cNvSpPr/>
              <p:nvPr/>
            </p:nvSpPr>
            <p:spPr>
              <a:xfrm rot="2707562">
                <a:off x="1914966" y="304929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21" name="Rectangle"/>
              <p:cNvSpPr/>
              <p:nvPr/>
            </p:nvSpPr>
            <p:spPr>
              <a:xfrm rot="1525831">
                <a:off x="2313464" y="2664341"/>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22" name="Rectangle"/>
              <p:cNvSpPr/>
              <p:nvPr/>
            </p:nvSpPr>
            <p:spPr>
              <a:xfrm rot="1525831">
                <a:off x="2272824" y="271852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23" name="Rectangle"/>
              <p:cNvSpPr/>
              <p:nvPr/>
            </p:nvSpPr>
            <p:spPr>
              <a:xfrm rot="1788116">
                <a:off x="2229926" y="276819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24" name="Rectangle"/>
              <p:cNvSpPr/>
              <p:nvPr/>
            </p:nvSpPr>
            <p:spPr>
              <a:xfrm rot="1788116">
                <a:off x="2182513" y="2824644"/>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25" name="Rectangle"/>
              <p:cNvSpPr/>
              <p:nvPr/>
            </p:nvSpPr>
            <p:spPr>
              <a:xfrm rot="841630">
                <a:off x="2507633" y="2397923"/>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26" name="Rectangle"/>
              <p:cNvSpPr/>
              <p:nvPr/>
            </p:nvSpPr>
            <p:spPr>
              <a:xfrm rot="841630">
                <a:off x="2478282" y="2449852"/>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27" name="Rectangle"/>
              <p:cNvSpPr/>
              <p:nvPr/>
            </p:nvSpPr>
            <p:spPr>
              <a:xfrm rot="1308688">
                <a:off x="2446673" y="2508555"/>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28" name="Rectangle"/>
              <p:cNvSpPr/>
              <p:nvPr/>
            </p:nvSpPr>
            <p:spPr>
              <a:xfrm rot="1308688">
                <a:off x="2397002" y="255596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29" name="Rectangle"/>
              <p:cNvSpPr/>
              <p:nvPr/>
            </p:nvSpPr>
            <p:spPr>
              <a:xfrm rot="469913">
                <a:off x="2640842" y="2104413"/>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30" name="Rectangle"/>
              <p:cNvSpPr/>
              <p:nvPr/>
            </p:nvSpPr>
            <p:spPr>
              <a:xfrm rot="559869">
                <a:off x="2618264" y="2160857"/>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31" name="Rectangle"/>
              <p:cNvSpPr/>
              <p:nvPr/>
            </p:nvSpPr>
            <p:spPr>
              <a:xfrm rot="734079">
                <a:off x="2600202" y="2219559"/>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32" name="Rectangle"/>
              <p:cNvSpPr/>
              <p:nvPr/>
            </p:nvSpPr>
            <p:spPr>
              <a:xfrm rot="734079">
                <a:off x="2570851" y="2282777"/>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33" name="Rectangle"/>
              <p:cNvSpPr/>
              <p:nvPr/>
            </p:nvSpPr>
            <p:spPr>
              <a:xfrm rot="21306094">
                <a:off x="2728895" y="1813159"/>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34" name="Rectangle"/>
              <p:cNvSpPr/>
              <p:nvPr/>
            </p:nvSpPr>
            <p:spPr>
              <a:xfrm rot="21599993">
                <a:off x="2706317" y="187186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35" name="Rectangle"/>
              <p:cNvSpPr/>
              <p:nvPr/>
            </p:nvSpPr>
            <p:spPr>
              <a:xfrm rot="21599993">
                <a:off x="2704060" y="1928306"/>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36" name="Rectangle"/>
              <p:cNvSpPr/>
              <p:nvPr/>
            </p:nvSpPr>
            <p:spPr>
              <a:xfrm rot="214188">
                <a:off x="2679224" y="1987008"/>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37" name="Rectangle"/>
              <p:cNvSpPr/>
              <p:nvPr/>
            </p:nvSpPr>
            <p:spPr>
              <a:xfrm rot="20917612">
                <a:off x="2746957" y="1517390"/>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38" name="Rectangle"/>
              <p:cNvSpPr/>
              <p:nvPr/>
            </p:nvSpPr>
            <p:spPr>
              <a:xfrm rot="21119601">
                <a:off x="2749215" y="157609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39" name="Rectangle"/>
              <p:cNvSpPr/>
              <p:nvPr/>
            </p:nvSpPr>
            <p:spPr>
              <a:xfrm rot="21119601">
                <a:off x="2749215" y="163027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40" name="Rectangle"/>
              <p:cNvSpPr/>
              <p:nvPr/>
            </p:nvSpPr>
            <p:spPr>
              <a:xfrm rot="21329454">
                <a:off x="2746957" y="168898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41" name="Rectangle"/>
              <p:cNvSpPr/>
              <p:nvPr/>
            </p:nvSpPr>
            <p:spPr>
              <a:xfrm rot="20467714">
                <a:off x="2719864" y="124194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42" name="Rectangle"/>
              <p:cNvSpPr/>
              <p:nvPr/>
            </p:nvSpPr>
            <p:spPr>
              <a:xfrm rot="20630728">
                <a:off x="2733411" y="1289355"/>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43" name="Rectangle"/>
              <p:cNvSpPr/>
              <p:nvPr/>
            </p:nvSpPr>
            <p:spPr>
              <a:xfrm rot="20630728">
                <a:off x="2740184" y="134354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44" name="Rectangle"/>
              <p:cNvSpPr/>
              <p:nvPr/>
            </p:nvSpPr>
            <p:spPr>
              <a:xfrm rot="20793741">
                <a:off x="2746957" y="140450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45" name="Rectangle"/>
              <p:cNvSpPr/>
              <p:nvPr/>
            </p:nvSpPr>
            <p:spPr>
              <a:xfrm rot="20056058">
                <a:off x="2625038" y="980039"/>
                <a:ext cx="19416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46" name="Rectangle"/>
              <p:cNvSpPr/>
              <p:nvPr/>
            </p:nvSpPr>
            <p:spPr>
              <a:xfrm rot="20258046">
                <a:off x="2649873" y="103648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47" name="Rectangle"/>
              <p:cNvSpPr/>
              <p:nvPr/>
            </p:nvSpPr>
            <p:spPr>
              <a:xfrm rot="20258046">
                <a:off x="2667935" y="108841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48" name="Rectangle"/>
              <p:cNvSpPr/>
              <p:nvPr/>
            </p:nvSpPr>
            <p:spPr>
              <a:xfrm rot="20258046">
                <a:off x="2690513" y="1133568"/>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49" name="Rectangle"/>
              <p:cNvSpPr/>
              <p:nvPr/>
            </p:nvSpPr>
            <p:spPr>
              <a:xfrm rot="19671255">
                <a:off x="2480540" y="75651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50" name="Rectangle"/>
              <p:cNvSpPr/>
              <p:nvPr/>
            </p:nvSpPr>
            <p:spPr>
              <a:xfrm rot="19755824">
                <a:off x="2509891" y="79490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51" name="Rectangle"/>
              <p:cNvSpPr/>
              <p:nvPr/>
            </p:nvSpPr>
            <p:spPr>
              <a:xfrm rot="19847617">
                <a:off x="2543757" y="84457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52" name="Rectangle"/>
              <p:cNvSpPr/>
              <p:nvPr/>
            </p:nvSpPr>
            <p:spPr>
              <a:xfrm rot="19847617">
                <a:off x="2573109" y="882955"/>
                <a:ext cx="19416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53" name="Rectangle"/>
              <p:cNvSpPr/>
              <p:nvPr/>
            </p:nvSpPr>
            <p:spPr>
              <a:xfrm rot="19133264">
                <a:off x="2284113" y="55331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54" name="Rectangle"/>
              <p:cNvSpPr/>
              <p:nvPr/>
            </p:nvSpPr>
            <p:spPr>
              <a:xfrm rot="19133264">
                <a:off x="2331526" y="596217"/>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55" name="Rectangle"/>
              <p:cNvSpPr/>
              <p:nvPr/>
            </p:nvSpPr>
            <p:spPr>
              <a:xfrm rot="19133264">
                <a:off x="2365393" y="63459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56" name="Rectangle"/>
              <p:cNvSpPr/>
              <p:nvPr/>
            </p:nvSpPr>
            <p:spPr>
              <a:xfrm rot="19257134">
                <a:off x="2406033" y="67072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57" name="Shape"/>
              <p:cNvSpPr/>
              <p:nvPr/>
            </p:nvSpPr>
            <p:spPr>
              <a:xfrm>
                <a:off x="1092006" y="609764"/>
                <a:ext cx="406401" cy="340925"/>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058" name="Rectangle"/>
              <p:cNvSpPr/>
              <p:nvPr/>
            </p:nvSpPr>
            <p:spPr>
              <a:xfrm rot="6575641">
                <a:off x="-495211" y="1907986"/>
                <a:ext cx="276803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59" name="Rectangle"/>
              <p:cNvSpPr/>
              <p:nvPr/>
            </p:nvSpPr>
            <p:spPr>
              <a:xfrm rot="238799">
                <a:off x="3757" y="1926048"/>
                <a:ext cx="23277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60" name="Rectangle"/>
              <p:cNvSpPr/>
              <p:nvPr/>
            </p:nvSpPr>
            <p:spPr>
              <a:xfrm rot="18642971">
                <a:off x="2043660" y="403177"/>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61" name="Rectangle"/>
              <p:cNvSpPr/>
              <p:nvPr/>
            </p:nvSpPr>
            <p:spPr>
              <a:xfrm rot="18642971">
                <a:off x="2095589" y="434786"/>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62" name="Rectangle"/>
              <p:cNvSpPr/>
              <p:nvPr/>
            </p:nvSpPr>
            <p:spPr>
              <a:xfrm rot="18642971">
                <a:off x="2148646" y="460750"/>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63" name="Rectangle"/>
              <p:cNvSpPr/>
              <p:nvPr/>
            </p:nvSpPr>
            <p:spPr>
              <a:xfrm rot="18938967">
                <a:off x="2193802" y="48784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64" name="Rectangle"/>
              <p:cNvSpPr/>
              <p:nvPr/>
            </p:nvSpPr>
            <p:spPr>
              <a:xfrm rot="17961497">
                <a:off x="1774984" y="299319"/>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65" name="Rectangle"/>
              <p:cNvSpPr/>
              <p:nvPr/>
            </p:nvSpPr>
            <p:spPr>
              <a:xfrm rot="17961497">
                <a:off x="1835944" y="317381"/>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66" name="Rectangle"/>
              <p:cNvSpPr/>
              <p:nvPr/>
            </p:nvSpPr>
            <p:spPr>
              <a:xfrm rot="18085367">
                <a:off x="1885615" y="330928"/>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67" name="Rectangle"/>
              <p:cNvSpPr/>
              <p:nvPr/>
            </p:nvSpPr>
            <p:spPr>
              <a:xfrm rot="18379200">
                <a:off x="1942060" y="35802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68" name="Rectangle"/>
              <p:cNvSpPr/>
              <p:nvPr/>
            </p:nvSpPr>
            <p:spPr>
              <a:xfrm rot="17261750">
                <a:off x="1461153" y="231586"/>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69" name="Rectangle"/>
              <p:cNvSpPr/>
              <p:nvPr/>
            </p:nvSpPr>
            <p:spPr>
              <a:xfrm rot="17349642">
                <a:off x="1524371" y="245132"/>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70" name="Rectangle"/>
              <p:cNvSpPr/>
              <p:nvPr/>
            </p:nvSpPr>
            <p:spPr>
              <a:xfrm rot="17349642">
                <a:off x="1594362" y="254164"/>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71" name="Rectangle"/>
              <p:cNvSpPr/>
              <p:nvPr/>
            </p:nvSpPr>
            <p:spPr>
              <a:xfrm rot="17610754">
                <a:off x="1662095" y="263195"/>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72" name="Rectangle"/>
              <p:cNvSpPr/>
              <p:nvPr/>
            </p:nvSpPr>
            <p:spPr>
              <a:xfrm rot="16737784">
                <a:off x="1131518" y="227070"/>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73" name="Rectangle"/>
              <p:cNvSpPr/>
              <p:nvPr/>
            </p:nvSpPr>
            <p:spPr>
              <a:xfrm rot="16926630">
                <a:off x="1201509" y="222555"/>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74" name="Rectangle"/>
              <p:cNvSpPr/>
              <p:nvPr/>
            </p:nvSpPr>
            <p:spPr>
              <a:xfrm rot="16953279">
                <a:off x="1266984" y="218039"/>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75" name="Rectangle"/>
              <p:cNvSpPr/>
              <p:nvPr/>
            </p:nvSpPr>
            <p:spPr>
              <a:xfrm rot="17019377">
                <a:off x="1339233" y="218039"/>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76" name="Rectangle"/>
              <p:cNvSpPr/>
              <p:nvPr/>
            </p:nvSpPr>
            <p:spPr>
              <a:xfrm rot="16404871">
                <a:off x="797366" y="272226"/>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77" name="Rectangle"/>
              <p:cNvSpPr/>
              <p:nvPr/>
            </p:nvSpPr>
            <p:spPr>
              <a:xfrm rot="16239516">
                <a:off x="865100" y="258679"/>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78" name="Rectangle"/>
              <p:cNvSpPr/>
              <p:nvPr/>
            </p:nvSpPr>
            <p:spPr>
              <a:xfrm rot="16311061">
                <a:off x="941864" y="24964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79" name="Rectangle"/>
              <p:cNvSpPr/>
              <p:nvPr/>
            </p:nvSpPr>
            <p:spPr>
              <a:xfrm rot="16435146">
                <a:off x="1009597" y="240617"/>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80" name="Rectangle"/>
              <p:cNvSpPr/>
              <p:nvPr/>
            </p:nvSpPr>
            <p:spPr>
              <a:xfrm rot="15467838">
                <a:off x="460958" y="37156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81" name="Rectangle"/>
              <p:cNvSpPr/>
              <p:nvPr/>
            </p:nvSpPr>
            <p:spPr>
              <a:xfrm rot="15379567">
                <a:off x="530949" y="34899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82" name="Rectangle"/>
              <p:cNvSpPr/>
              <p:nvPr/>
            </p:nvSpPr>
            <p:spPr>
              <a:xfrm rot="15489056">
                <a:off x="596424" y="32641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83" name="Rectangle"/>
              <p:cNvSpPr/>
              <p:nvPr/>
            </p:nvSpPr>
            <p:spPr>
              <a:xfrm rot="15680431">
                <a:off x="657384" y="29931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84" name="Rectangle"/>
              <p:cNvSpPr/>
              <p:nvPr/>
            </p:nvSpPr>
            <p:spPr>
              <a:xfrm rot="14223709">
                <a:off x="9402" y="57476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85" name="Rectangle"/>
              <p:cNvSpPr/>
              <p:nvPr/>
            </p:nvSpPr>
            <p:spPr>
              <a:xfrm rot="14431653">
                <a:off x="142611" y="502519"/>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86" name="Rectangle"/>
              <p:cNvSpPr/>
              <p:nvPr/>
            </p:nvSpPr>
            <p:spPr>
              <a:xfrm rot="14797584">
                <a:off x="203571" y="47091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87" name="Rectangle"/>
              <p:cNvSpPr/>
              <p:nvPr/>
            </p:nvSpPr>
            <p:spPr>
              <a:xfrm rot="14797584">
                <a:off x="264531" y="44833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88" name="Rectangle"/>
              <p:cNvSpPr/>
              <p:nvPr/>
            </p:nvSpPr>
            <p:spPr>
              <a:xfrm rot="15142296">
                <a:off x="334522" y="416724"/>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89" name="Rectangle"/>
              <p:cNvSpPr/>
              <p:nvPr/>
            </p:nvSpPr>
            <p:spPr>
              <a:xfrm rot="19723229">
                <a:off x="-5274" y="2415986"/>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90" name="Rectangle"/>
              <p:cNvSpPr/>
              <p:nvPr/>
            </p:nvSpPr>
            <p:spPr>
              <a:xfrm rot="3283993">
                <a:off x="1148451" y="2675630"/>
                <a:ext cx="546383"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91" name="Rectangle"/>
              <p:cNvSpPr/>
              <p:nvPr/>
            </p:nvSpPr>
            <p:spPr>
              <a:xfrm rot="3283993">
                <a:off x="73749" y="1140341"/>
                <a:ext cx="546383"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92" name="Rectangle"/>
              <p:cNvSpPr/>
              <p:nvPr/>
            </p:nvSpPr>
            <p:spPr>
              <a:xfrm rot="19723229">
                <a:off x="1575171" y="1260004"/>
                <a:ext cx="71571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93" name="Rectangle"/>
              <p:cNvSpPr/>
              <p:nvPr/>
            </p:nvSpPr>
            <p:spPr>
              <a:xfrm rot="5908517">
                <a:off x="446282" y="3662279"/>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94" name="Rectangle"/>
              <p:cNvSpPr/>
              <p:nvPr/>
            </p:nvSpPr>
            <p:spPr>
              <a:xfrm rot="6683973">
                <a:off x="96326" y="3662279"/>
                <a:ext cx="32512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95" name="Rectangle"/>
              <p:cNvSpPr/>
              <p:nvPr/>
            </p:nvSpPr>
            <p:spPr>
              <a:xfrm rot="5245609">
                <a:off x="809784" y="3612608"/>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96" name="Rectangle"/>
              <p:cNvSpPr/>
              <p:nvPr/>
            </p:nvSpPr>
            <p:spPr>
              <a:xfrm rot="4500520">
                <a:off x="1173286" y="3508750"/>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97" name="Rectangle"/>
              <p:cNvSpPr/>
              <p:nvPr/>
            </p:nvSpPr>
            <p:spPr>
              <a:xfrm rot="3805228">
                <a:off x="1507437" y="3352963"/>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98" name="Rectangle"/>
              <p:cNvSpPr/>
              <p:nvPr/>
            </p:nvSpPr>
            <p:spPr>
              <a:xfrm rot="3060139">
                <a:off x="1830300" y="3149764"/>
                <a:ext cx="29802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099" name="Rectangle"/>
              <p:cNvSpPr/>
              <p:nvPr/>
            </p:nvSpPr>
            <p:spPr>
              <a:xfrm rot="2090281">
                <a:off x="2112522" y="2910439"/>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100" name="Rectangle"/>
              <p:cNvSpPr/>
              <p:nvPr/>
            </p:nvSpPr>
            <p:spPr>
              <a:xfrm rot="14431653">
                <a:off x="-45914" y="481070"/>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101" name="Rectangle"/>
              <p:cNvSpPr/>
              <p:nvPr/>
            </p:nvSpPr>
            <p:spPr>
              <a:xfrm rot="15193499">
                <a:off x="301784" y="316252"/>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102" name="Rectangle"/>
              <p:cNvSpPr/>
              <p:nvPr/>
            </p:nvSpPr>
            <p:spPr>
              <a:xfrm rot="16629379">
                <a:off x="1003953" y="160466"/>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103" name="Rectangle"/>
              <p:cNvSpPr/>
              <p:nvPr/>
            </p:nvSpPr>
            <p:spPr>
              <a:xfrm rot="17301498">
                <a:off x="1342620" y="151435"/>
                <a:ext cx="33866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104" name="Rectangle"/>
              <p:cNvSpPr/>
              <p:nvPr/>
            </p:nvSpPr>
            <p:spPr>
              <a:xfrm rot="17923696">
                <a:off x="1664353" y="209008"/>
                <a:ext cx="34995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105" name="Rectangle"/>
              <p:cNvSpPr/>
              <p:nvPr/>
            </p:nvSpPr>
            <p:spPr>
              <a:xfrm rot="18411383">
                <a:off x="1957864" y="308350"/>
                <a:ext cx="37705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106" name="Rectangle"/>
              <p:cNvSpPr/>
              <p:nvPr/>
            </p:nvSpPr>
            <p:spPr>
              <a:xfrm rot="18989755">
                <a:off x="2216380" y="460750"/>
                <a:ext cx="37705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107" name="Rectangle"/>
              <p:cNvSpPr/>
              <p:nvPr/>
            </p:nvSpPr>
            <p:spPr>
              <a:xfrm rot="19409993">
                <a:off x="2421838" y="659435"/>
                <a:ext cx="39059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108" name="Rectangle"/>
              <p:cNvSpPr/>
              <p:nvPr/>
            </p:nvSpPr>
            <p:spPr>
              <a:xfrm rot="19871442">
                <a:off x="2584398" y="891986"/>
                <a:ext cx="37704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109" name="Rectangle"/>
              <p:cNvSpPr/>
              <p:nvPr/>
            </p:nvSpPr>
            <p:spPr>
              <a:xfrm rot="20427883">
                <a:off x="2699544" y="1156146"/>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110" name="Rectangle"/>
              <p:cNvSpPr/>
              <p:nvPr/>
            </p:nvSpPr>
            <p:spPr>
              <a:xfrm rot="20846155">
                <a:off x="2744700" y="1438368"/>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111" name="Rectangle"/>
              <p:cNvSpPr/>
              <p:nvPr/>
            </p:nvSpPr>
            <p:spPr>
              <a:xfrm rot="21312177">
                <a:off x="2733411" y="1745426"/>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112" name="Rectangle"/>
              <p:cNvSpPr/>
              <p:nvPr/>
            </p:nvSpPr>
            <p:spPr>
              <a:xfrm rot="696742">
                <a:off x="2536984" y="2357284"/>
                <a:ext cx="33866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113" name="Rectangle"/>
              <p:cNvSpPr/>
              <p:nvPr/>
            </p:nvSpPr>
            <p:spPr>
              <a:xfrm rot="1529991">
                <a:off x="2345073" y="2646279"/>
                <a:ext cx="31609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114" name="Shape"/>
              <p:cNvSpPr/>
              <p:nvPr/>
            </p:nvSpPr>
            <p:spPr>
              <a:xfrm>
                <a:off x="1913838" y="1903470"/>
                <a:ext cx="460587" cy="270934"/>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115" name="Shape"/>
              <p:cNvSpPr/>
              <p:nvPr/>
            </p:nvSpPr>
            <p:spPr>
              <a:xfrm>
                <a:off x="37624" y="968750"/>
                <a:ext cx="203201" cy="176108"/>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116" name="Shape"/>
              <p:cNvSpPr/>
              <p:nvPr/>
            </p:nvSpPr>
            <p:spPr>
              <a:xfrm>
                <a:off x="213731" y="808448"/>
                <a:ext cx="228036" cy="200943"/>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117" name="Shape"/>
              <p:cNvSpPr/>
              <p:nvPr/>
            </p:nvSpPr>
            <p:spPr>
              <a:xfrm>
                <a:off x="1523242" y="2729817"/>
                <a:ext cx="187396" cy="176107"/>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118" name="Shape"/>
              <p:cNvSpPr/>
              <p:nvPr/>
            </p:nvSpPr>
            <p:spPr>
              <a:xfrm>
                <a:off x="2117038" y="1104217"/>
                <a:ext cx="203201" cy="16256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119" name="Shape"/>
              <p:cNvSpPr/>
              <p:nvPr/>
            </p:nvSpPr>
            <p:spPr>
              <a:xfrm>
                <a:off x="2022211" y="955204"/>
                <a:ext cx="203201" cy="189654"/>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120" name="Triangle"/>
              <p:cNvSpPr/>
              <p:nvPr/>
            </p:nvSpPr>
            <p:spPr>
              <a:xfrm>
                <a:off x="10531" y="3486172"/>
                <a:ext cx="13547" cy="270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121" name="Shape"/>
              <p:cNvSpPr/>
              <p:nvPr/>
            </p:nvSpPr>
            <p:spPr>
              <a:xfrm>
                <a:off x="10531" y="591701"/>
                <a:ext cx="67734" cy="108375"/>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122" name="Shape"/>
              <p:cNvSpPr/>
              <p:nvPr/>
            </p:nvSpPr>
            <p:spPr>
              <a:xfrm>
                <a:off x="10531" y="3499719"/>
                <a:ext cx="81281" cy="1490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123" name="Rectangle"/>
              <p:cNvSpPr/>
              <p:nvPr/>
            </p:nvSpPr>
            <p:spPr>
              <a:xfrm rot="244927">
                <a:off x="2652131" y="2050226"/>
                <a:ext cx="363503"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124" name="Rectangle"/>
              <p:cNvSpPr/>
              <p:nvPr/>
            </p:nvSpPr>
            <p:spPr>
              <a:xfrm rot="16001411">
                <a:off x="649482" y="210137"/>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latin typeface="Tahoma"/>
                    <a:ea typeface="Tahoma"/>
                    <a:cs typeface="Tahoma"/>
                    <a:sym typeface="Tahoma"/>
                  </a:defRPr>
                </a:pPr>
                <a:endParaRPr/>
              </a:p>
            </p:txBody>
          </p:sp>
          <p:sp>
            <p:nvSpPr>
              <p:cNvPr id="1125" name="Shape"/>
              <p:cNvSpPr/>
              <p:nvPr/>
            </p:nvSpPr>
            <p:spPr>
              <a:xfrm>
                <a:off x="308557" y="2893027"/>
                <a:ext cx="319006" cy="344791"/>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126" name="Shape"/>
              <p:cNvSpPr/>
              <p:nvPr/>
            </p:nvSpPr>
            <p:spPr>
              <a:xfrm rot="18742963">
                <a:off x="1392114" y="2841476"/>
                <a:ext cx="150642" cy="154485"/>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127" name="Shape"/>
              <p:cNvSpPr/>
              <p:nvPr/>
            </p:nvSpPr>
            <p:spPr>
              <a:xfrm>
                <a:off x="525304" y="474297"/>
                <a:ext cx="785708" cy="28718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585A68"/>
                  </a:gs>
                  <a:gs pos="100000">
                    <a:srgbClr val="5B5D6B"/>
                  </a:gs>
                </a:gsLst>
                <a:lin ang="8100000" scaled="0"/>
              </a:gra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sp>
            <p:nvSpPr>
              <p:cNvPr id="1128" name="Oval"/>
              <p:cNvSpPr/>
              <p:nvPr/>
            </p:nvSpPr>
            <p:spPr>
              <a:xfrm rot="19915651">
                <a:off x="663029" y="1702528"/>
                <a:ext cx="498970" cy="392854"/>
              </a:xfrm>
              <a:prstGeom prst="ellipse">
                <a:avLst/>
              </a:prstGeom>
              <a:gradFill flip="none" rotWithShape="1">
                <a:gsLst>
                  <a:gs pos="0">
                    <a:srgbClr val="000000"/>
                  </a:gs>
                  <a:gs pos="100000">
                    <a:srgbClr val="535561"/>
                  </a:gs>
                </a:gsLst>
                <a:lin ang="8100000" scaled="0"/>
              </a:gradFill>
              <a:ln w="12700" cap="flat">
                <a:noFill/>
                <a:miter lim="400000"/>
              </a:ln>
              <a:effectLst/>
            </p:spPr>
            <p:txBody>
              <a:bodyPr wrap="square" lIns="65023" tIns="65023" rIns="65023" bIns="65023" numCol="1" anchor="t">
                <a:noAutofit/>
              </a:bodyPr>
              <a:lstStyle/>
              <a:p>
                <a:pPr algn="l" defTabSz="1300480">
                  <a:defRPr sz="2400">
                    <a:latin typeface="Tahoma"/>
                    <a:ea typeface="Tahoma"/>
                    <a:cs typeface="Tahoma"/>
                    <a:sym typeface="Tahoma"/>
                  </a:defRPr>
                </a:pPr>
                <a:endParaRPr/>
              </a:p>
            </p:txBody>
          </p:sp>
        </p:grpSp>
      </p:grpSp>
      <p:sp>
        <p:nvSpPr>
          <p:cNvPr id="1131" name="Title Text"/>
          <p:cNvSpPr txBox="1">
            <a:spLocks noGrp="1"/>
          </p:cNvSpPr>
          <p:nvPr>
            <p:ph type="title"/>
          </p:nvPr>
        </p:nvSpPr>
        <p:spPr>
          <a:xfrm>
            <a:off x="428977" y="-1"/>
            <a:ext cx="12146846" cy="2275841"/>
          </a:xfrm>
          <a:prstGeom prst="rect">
            <a:avLst/>
          </a:prstGeom>
        </p:spPr>
        <p:txBody>
          <a:bodyPr lIns="65023" tIns="65023" rIns="65023" bIns="65023">
            <a:noAutofit/>
          </a:bodyPr>
          <a:lstStyle>
            <a:lvl1pPr defTabSz="1300480">
              <a:defRPr sz="6200">
                <a:solidFill>
                  <a:srgbClr val="FFFFCC"/>
                </a:solidFill>
                <a:latin typeface="Tahoma"/>
                <a:ea typeface="Tahoma"/>
                <a:cs typeface="Tahoma"/>
                <a:sym typeface="Tahoma"/>
              </a:defRPr>
            </a:lvl1pPr>
          </a:lstStyle>
          <a:p>
            <a:r>
              <a:t>Title Text</a:t>
            </a:r>
          </a:p>
        </p:txBody>
      </p:sp>
      <p:sp>
        <p:nvSpPr>
          <p:cNvPr id="1132" name="Body Level One…"/>
          <p:cNvSpPr txBox="1">
            <a:spLocks noGrp="1"/>
          </p:cNvSpPr>
          <p:nvPr>
            <p:ph type="body" idx="1"/>
          </p:nvPr>
        </p:nvSpPr>
        <p:spPr>
          <a:xfrm>
            <a:off x="428977" y="2275839"/>
            <a:ext cx="12146846" cy="7477761"/>
          </a:xfrm>
          <a:prstGeom prst="rect">
            <a:avLst/>
          </a:prstGeom>
        </p:spPr>
        <p:txBody>
          <a:bodyPr lIns="65023" tIns="65023" rIns="65023" bIns="65023" anchor="t">
            <a:noAutofit/>
          </a:bodyPr>
          <a:lstStyle>
            <a:lvl1pPr marL="471487" indent="-471487" defTabSz="1300480">
              <a:spcBef>
                <a:spcPts val="1000"/>
              </a:spcBef>
              <a:buClr>
                <a:srgbClr val="A3C145"/>
              </a:buClr>
              <a:buSzPct val="80000"/>
              <a:buFont typeface="Arial"/>
              <a:buChar char="►"/>
              <a:defRPr sz="4400">
                <a:latin typeface="Tahoma"/>
                <a:ea typeface="Tahoma"/>
                <a:cs typeface="Tahoma"/>
                <a:sym typeface="Tahoma"/>
              </a:defRPr>
            </a:lvl1pPr>
            <a:lvl2pPr marL="906235" indent="-449035" defTabSz="1300480">
              <a:spcBef>
                <a:spcPts val="1000"/>
              </a:spcBef>
              <a:buClr>
                <a:srgbClr val="A3C145"/>
              </a:buClr>
              <a:buSzPct val="100000"/>
              <a:buFont typeface="Arial"/>
              <a:buChar char="▪"/>
              <a:defRPr sz="4400">
                <a:latin typeface="Tahoma"/>
                <a:ea typeface="Tahoma"/>
                <a:cs typeface="Tahoma"/>
                <a:sym typeface="Tahoma"/>
              </a:defRPr>
            </a:lvl2pPr>
            <a:lvl3pPr marL="1333500" indent="-419100" defTabSz="1300480">
              <a:spcBef>
                <a:spcPts val="1000"/>
              </a:spcBef>
              <a:buClr>
                <a:srgbClr val="A3C145"/>
              </a:buClr>
              <a:buSzPct val="80000"/>
              <a:buFont typeface="Arial"/>
              <a:buChar char="►"/>
              <a:defRPr sz="4400">
                <a:latin typeface="Tahoma"/>
                <a:ea typeface="Tahoma"/>
                <a:cs typeface="Tahoma"/>
                <a:sym typeface="Tahoma"/>
              </a:defRPr>
            </a:lvl3pPr>
            <a:lvl4pPr marL="1874520" indent="-502920" defTabSz="1300480">
              <a:spcBef>
                <a:spcPts val="1000"/>
              </a:spcBef>
              <a:buClr>
                <a:srgbClr val="A3C145"/>
              </a:buClr>
              <a:buSzPct val="100000"/>
              <a:buFont typeface="Arial"/>
              <a:buChar char="▪"/>
              <a:defRPr sz="4400">
                <a:latin typeface="Tahoma"/>
                <a:ea typeface="Tahoma"/>
                <a:cs typeface="Tahoma"/>
                <a:sym typeface="Tahoma"/>
              </a:defRPr>
            </a:lvl4pPr>
            <a:lvl5pPr marL="2387600" indent="-558800" defTabSz="1300480">
              <a:spcBef>
                <a:spcPts val="1000"/>
              </a:spcBef>
              <a:buClr>
                <a:srgbClr val="A3C145"/>
              </a:buClr>
              <a:buSzPct val="80000"/>
              <a:buFont typeface="Arial"/>
              <a:buChar char="►"/>
              <a:defRPr sz="4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133" name="Slide Number"/>
          <p:cNvSpPr txBox="1">
            <a:spLocks noGrp="1"/>
          </p:cNvSpPr>
          <p:nvPr>
            <p:ph type="sldNum" sz="quarter" idx="2"/>
          </p:nvPr>
        </p:nvSpPr>
        <p:spPr>
          <a:xfrm>
            <a:off x="9320107" y="8886613"/>
            <a:ext cx="3251201" cy="345949"/>
          </a:xfrm>
          <a:prstGeom prst="rect">
            <a:avLst/>
          </a:prstGeom>
        </p:spPr>
        <p:txBody>
          <a:bodyPr wrap="square" lIns="65023" tIns="65023" rIns="65023" bIns="65023"/>
          <a:lstStyle>
            <a:lvl1pPr algn="r" defTabSz="1300480">
              <a:defRPr sz="1400">
                <a:effectLst>
                  <a:outerShdw blurRad="12700" dist="254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40" name="Title Text"/>
          <p:cNvSpPr txBox="1">
            <a:spLocks noGrp="1"/>
          </p:cNvSpPr>
          <p:nvPr>
            <p:ph type="title"/>
          </p:nvPr>
        </p:nvSpPr>
        <p:spPr>
          <a:xfrm>
            <a:off x="1269999" y="1638300"/>
            <a:ext cx="10464801" cy="3302000"/>
          </a:xfrm>
          <a:prstGeom prst="rect">
            <a:avLst/>
          </a:prstGeom>
        </p:spPr>
        <p:txBody>
          <a:bodyPr anchor="b"/>
          <a:lstStyle>
            <a:lvl1pPr>
              <a:defRPr sz="7800"/>
            </a:lvl1pPr>
          </a:lstStyle>
          <a:p>
            <a:r>
              <a:t>Title Text</a:t>
            </a:r>
          </a:p>
        </p:txBody>
      </p:sp>
      <p:sp>
        <p:nvSpPr>
          <p:cNvPr id="1141" name="Body Level One…"/>
          <p:cNvSpPr txBox="1">
            <a:spLocks noGrp="1"/>
          </p:cNvSpPr>
          <p:nvPr>
            <p:ph type="body" sz="quarter" idx="1"/>
          </p:nvPr>
        </p:nvSpPr>
        <p:spPr>
          <a:xfrm>
            <a:off x="1269999" y="5029200"/>
            <a:ext cx="10464801" cy="1130300"/>
          </a:xfrm>
          <a:prstGeom prst="rect">
            <a:avLst/>
          </a:prstGeom>
        </p:spPr>
        <p:txBody>
          <a:bodyPr anchor="t"/>
          <a:lstStyle>
            <a:lvl1pPr marL="0" indent="0" algn="ctr">
              <a:spcBef>
                <a:spcPts val="0"/>
              </a:spcBef>
              <a:buSzTx/>
              <a:buNone/>
              <a:defRPr sz="3000"/>
            </a:lvl1pPr>
            <a:lvl2pPr marL="0" indent="228600" algn="ctr">
              <a:spcBef>
                <a:spcPts val="0"/>
              </a:spcBef>
              <a:buSzTx/>
              <a:buNone/>
              <a:defRPr sz="3000"/>
            </a:lvl2pPr>
            <a:lvl3pPr marL="0" indent="457200" algn="ctr">
              <a:spcBef>
                <a:spcPts val="0"/>
              </a:spcBef>
              <a:buSzTx/>
              <a:buNone/>
              <a:defRPr sz="3000"/>
            </a:lvl3pPr>
            <a:lvl4pPr marL="0" indent="685800" algn="ctr">
              <a:spcBef>
                <a:spcPts val="0"/>
              </a:spcBef>
              <a:buSzTx/>
              <a:buNone/>
              <a:defRPr sz="3000"/>
            </a:lvl4pPr>
            <a:lvl5pPr marL="0" indent="914400" algn="ctr">
              <a:spcBef>
                <a:spcPts val="0"/>
              </a:spcBef>
              <a:buSzTx/>
              <a:buNone/>
              <a:defRPr sz="3000"/>
            </a:lvl5pPr>
          </a:lstStyle>
          <a:p>
            <a:r>
              <a:t>Body Level One</a:t>
            </a:r>
          </a:p>
          <a:p>
            <a:pPr lvl="1"/>
            <a:r>
              <a:t>Body Level Two</a:t>
            </a:r>
          </a:p>
          <a:p>
            <a:pPr lvl="2"/>
            <a:r>
              <a:t>Body Level Three</a:t>
            </a:r>
          </a:p>
          <a:p>
            <a:pPr lvl="3"/>
            <a:r>
              <a:t>Body Level Four</a:t>
            </a:r>
          </a:p>
          <a:p>
            <a:pPr lvl="4"/>
            <a:r>
              <a:t>Body Level Five</a:t>
            </a:r>
          </a:p>
        </p:txBody>
      </p:sp>
      <p:sp>
        <p:nvSpPr>
          <p:cNvPr id="1142" name="Slide Number"/>
          <p:cNvSpPr txBox="1">
            <a:spLocks noGrp="1"/>
          </p:cNvSpPr>
          <p:nvPr>
            <p:ph type="sldNum" sz="quarter" idx="2"/>
          </p:nvPr>
        </p:nvSpPr>
        <p:spPr>
          <a:xfrm>
            <a:off x="6325920" y="9245600"/>
            <a:ext cx="340260" cy="342900"/>
          </a:xfrm>
          <a:prstGeom prst="rect">
            <a:avLst/>
          </a:prstGeom>
        </p:spPr>
        <p:txBody>
          <a:bodyPr/>
          <a:lstStyle>
            <a:lvl1pPr>
              <a:defRPr sz="1600"/>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49" name="Image"/>
          <p:cNvSpPr>
            <a:spLocks noGrp="1"/>
          </p:cNvSpPr>
          <p:nvPr>
            <p:ph type="pic" sz="half" idx="21"/>
          </p:nvPr>
        </p:nvSpPr>
        <p:spPr>
          <a:xfrm>
            <a:off x="6642100" y="761999"/>
            <a:ext cx="5494867" cy="8242301"/>
          </a:xfrm>
          <a:prstGeom prst="rect">
            <a:avLst/>
          </a:prstGeom>
        </p:spPr>
        <p:txBody>
          <a:bodyPr lIns="91439" tIns="45719" rIns="91439" bIns="45719" anchor="t">
            <a:noAutofit/>
          </a:bodyPr>
          <a:lstStyle/>
          <a:p>
            <a:endParaRPr/>
          </a:p>
        </p:txBody>
      </p:sp>
      <p:sp>
        <p:nvSpPr>
          <p:cNvPr id="1150" name="Title Text"/>
          <p:cNvSpPr txBox="1">
            <a:spLocks noGrp="1"/>
          </p:cNvSpPr>
          <p:nvPr>
            <p:ph type="title"/>
          </p:nvPr>
        </p:nvSpPr>
        <p:spPr>
          <a:xfrm>
            <a:off x="952499" y="761999"/>
            <a:ext cx="5334001" cy="4000501"/>
          </a:xfrm>
          <a:prstGeom prst="rect">
            <a:avLst/>
          </a:prstGeom>
        </p:spPr>
        <p:txBody>
          <a:bodyPr anchor="b"/>
          <a:lstStyle>
            <a:lvl1pPr>
              <a:defRPr sz="5800"/>
            </a:lvl1pPr>
          </a:lstStyle>
          <a:p>
            <a:r>
              <a:t>Title Text</a:t>
            </a:r>
          </a:p>
        </p:txBody>
      </p:sp>
      <p:sp>
        <p:nvSpPr>
          <p:cNvPr id="1151" name="Body Level One…"/>
          <p:cNvSpPr txBox="1">
            <a:spLocks noGrp="1"/>
          </p:cNvSpPr>
          <p:nvPr>
            <p:ph type="body" sz="quarter" idx="1"/>
          </p:nvPr>
        </p:nvSpPr>
        <p:spPr>
          <a:xfrm>
            <a:off x="952499" y="5003800"/>
            <a:ext cx="5334001" cy="4000500"/>
          </a:xfrm>
          <a:prstGeom prst="rect">
            <a:avLst/>
          </a:prstGeom>
        </p:spPr>
        <p:txBody>
          <a:bodyPr anchor="t"/>
          <a:lstStyle>
            <a:lvl1pPr marL="0" indent="0" algn="ctr">
              <a:spcBef>
                <a:spcPts val="0"/>
              </a:spcBef>
              <a:buSzTx/>
              <a:buNone/>
              <a:defRPr sz="3000"/>
            </a:lvl1pPr>
            <a:lvl2pPr marL="0" indent="228600" algn="ctr">
              <a:spcBef>
                <a:spcPts val="0"/>
              </a:spcBef>
              <a:buSzTx/>
              <a:buNone/>
              <a:defRPr sz="3000"/>
            </a:lvl2pPr>
            <a:lvl3pPr marL="0" indent="457200" algn="ctr">
              <a:spcBef>
                <a:spcPts val="0"/>
              </a:spcBef>
              <a:buSzTx/>
              <a:buNone/>
              <a:defRPr sz="3000"/>
            </a:lvl3pPr>
            <a:lvl4pPr marL="0" indent="685800" algn="ctr">
              <a:spcBef>
                <a:spcPts val="0"/>
              </a:spcBef>
              <a:buSzTx/>
              <a:buNone/>
              <a:defRPr sz="3000"/>
            </a:lvl4pPr>
            <a:lvl5pPr marL="0" indent="914400" algn="ctr">
              <a:spcBef>
                <a:spcPts val="0"/>
              </a:spcBef>
              <a:buSzTx/>
              <a:buNone/>
              <a:defRPr sz="3000"/>
            </a:lvl5pPr>
          </a:lstStyle>
          <a:p>
            <a:r>
              <a:t>Body Level One</a:t>
            </a:r>
          </a:p>
          <a:p>
            <a:pPr lvl="1"/>
            <a:r>
              <a:t>Body Level Two</a:t>
            </a:r>
          </a:p>
          <a:p>
            <a:pPr lvl="2"/>
            <a:r>
              <a:t>Body Level Three</a:t>
            </a:r>
          </a:p>
          <a:p>
            <a:pPr lvl="3"/>
            <a:r>
              <a:t>Body Level Four</a:t>
            </a:r>
          </a:p>
          <a:p>
            <a:pPr lvl="4"/>
            <a:r>
              <a:t>Body Level Five</a:t>
            </a:r>
          </a:p>
        </p:txBody>
      </p:sp>
      <p:sp>
        <p:nvSpPr>
          <p:cNvPr id="1152" name="Slide Number"/>
          <p:cNvSpPr txBox="1">
            <a:spLocks noGrp="1"/>
          </p:cNvSpPr>
          <p:nvPr>
            <p:ph type="sldNum" sz="quarter" idx="2"/>
          </p:nvPr>
        </p:nvSpPr>
        <p:spPr>
          <a:xfrm>
            <a:off x="6325920" y="9245600"/>
            <a:ext cx="340260" cy="342900"/>
          </a:xfrm>
          <a:prstGeom prst="rect">
            <a:avLst/>
          </a:prstGeom>
        </p:spPr>
        <p:txBody>
          <a:bodyPr/>
          <a:lstStyle>
            <a:lvl1pPr>
              <a:defRPr sz="1600"/>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525462"/>
            </a:gs>
            <a:gs pos="100000">
              <a:srgbClr val="5A5C6C"/>
            </a:gs>
          </a:gsLst>
          <a:lin ang="16200000" scaled="0"/>
        </a:gradFill>
        <a:effectLst/>
      </p:bgPr>
    </p:bg>
    <p:spTree>
      <p:nvGrpSpPr>
        <p:cNvPr id="1" name=""/>
        <p:cNvGrpSpPr/>
        <p:nvPr/>
      </p:nvGrpSpPr>
      <p:grpSpPr>
        <a:xfrm>
          <a:off x="0" y="0"/>
          <a:ext cx="0" cy="0"/>
          <a:chOff x="0" y="0"/>
          <a:chExt cx="0" cy="0"/>
        </a:xfrm>
      </p:grpSpPr>
      <p:grpSp>
        <p:nvGrpSpPr>
          <p:cNvPr id="1309" name="Group"/>
          <p:cNvGrpSpPr/>
          <p:nvPr/>
        </p:nvGrpSpPr>
        <p:grpSpPr>
          <a:xfrm>
            <a:off x="5273" y="2022968"/>
            <a:ext cx="13004043" cy="7730632"/>
            <a:chOff x="0" y="0"/>
            <a:chExt cx="13004043" cy="7730631"/>
          </a:xfrm>
        </p:grpSpPr>
        <p:grpSp>
          <p:nvGrpSpPr>
            <p:cNvPr id="1172" name="Group"/>
            <p:cNvGrpSpPr/>
            <p:nvPr/>
          </p:nvGrpSpPr>
          <p:grpSpPr>
            <a:xfrm>
              <a:off x="39882" y="-1"/>
              <a:ext cx="12964162" cy="7730633"/>
              <a:chOff x="0" y="0"/>
              <a:chExt cx="12964160" cy="7730631"/>
            </a:xfrm>
          </p:grpSpPr>
          <p:sp>
            <p:nvSpPr>
              <p:cNvPr id="1159" name="Line"/>
              <p:cNvSpPr/>
              <p:nvPr/>
            </p:nvSpPr>
            <p:spPr>
              <a:xfrm>
                <a:off x="3113475" y="496711"/>
                <a:ext cx="6355646" cy="4763912"/>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160" name="Line"/>
              <p:cNvSpPr/>
              <p:nvPr/>
            </p:nvSpPr>
            <p:spPr>
              <a:xfrm>
                <a:off x="1472071" y="496711"/>
                <a:ext cx="8954348" cy="5341903"/>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161" name="Line"/>
              <p:cNvSpPr/>
              <p:nvPr/>
            </p:nvSpPr>
            <p:spPr>
              <a:xfrm>
                <a:off x="0" y="390595"/>
                <a:ext cx="12941583" cy="7014917"/>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162" name="Line"/>
              <p:cNvSpPr/>
              <p:nvPr/>
            </p:nvSpPr>
            <p:spPr>
              <a:xfrm>
                <a:off x="501226" y="562186"/>
                <a:ext cx="12444873" cy="6231468"/>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163" name="Line"/>
              <p:cNvSpPr/>
              <p:nvPr/>
            </p:nvSpPr>
            <p:spPr>
              <a:xfrm>
                <a:off x="10882489" y="198684"/>
                <a:ext cx="1783645" cy="2684499"/>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164" name="Line"/>
              <p:cNvSpPr/>
              <p:nvPr/>
            </p:nvSpPr>
            <p:spPr>
              <a:xfrm>
                <a:off x="11634329" y="0"/>
                <a:ext cx="1307254" cy="2521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165" name="Line"/>
              <p:cNvSpPr/>
              <p:nvPr/>
            </p:nvSpPr>
            <p:spPr>
              <a:xfrm>
                <a:off x="7385191" y="162560"/>
                <a:ext cx="5578970" cy="5409636"/>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166" name="Shape"/>
              <p:cNvSpPr/>
              <p:nvPr/>
            </p:nvSpPr>
            <p:spPr>
              <a:xfrm>
                <a:off x="5296746" y="386080"/>
                <a:ext cx="3158633" cy="3045743"/>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167" name="Line"/>
              <p:cNvSpPr/>
              <p:nvPr/>
            </p:nvSpPr>
            <p:spPr>
              <a:xfrm>
                <a:off x="9606844" y="2562577"/>
                <a:ext cx="2835770" cy="1828801"/>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168" name="Line"/>
              <p:cNvSpPr/>
              <p:nvPr/>
            </p:nvSpPr>
            <p:spPr>
              <a:xfrm>
                <a:off x="6534008" y="5825066"/>
                <a:ext cx="6430153" cy="177913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169" name="Line"/>
              <p:cNvSpPr/>
              <p:nvPr/>
            </p:nvSpPr>
            <p:spPr>
              <a:xfrm>
                <a:off x="12243929" y="58702"/>
                <a:ext cx="720232" cy="19281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170" name="Shape"/>
              <p:cNvSpPr/>
              <p:nvPr/>
            </p:nvSpPr>
            <p:spPr>
              <a:xfrm>
                <a:off x="11139875" y="6032782"/>
                <a:ext cx="1458526" cy="88505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171" name="Shape"/>
              <p:cNvSpPr/>
              <p:nvPr/>
            </p:nvSpPr>
            <p:spPr>
              <a:xfrm>
                <a:off x="67733" y="3395697"/>
                <a:ext cx="6177282" cy="43349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grpSp>
        <p:grpSp>
          <p:nvGrpSpPr>
            <p:cNvPr id="1308" name="Group"/>
            <p:cNvGrpSpPr/>
            <p:nvPr/>
          </p:nvGrpSpPr>
          <p:grpSpPr>
            <a:xfrm>
              <a:off x="0" y="3153951"/>
              <a:ext cx="3120182" cy="3832123"/>
              <a:chOff x="0" y="0"/>
              <a:chExt cx="3120181" cy="3832121"/>
            </a:xfrm>
          </p:grpSpPr>
          <p:sp>
            <p:nvSpPr>
              <p:cNvPr id="1173" name="Rectangle"/>
              <p:cNvSpPr/>
              <p:nvPr/>
            </p:nvSpPr>
            <p:spPr>
              <a:xfrm rot="6798887">
                <a:off x="138095" y="3586644"/>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74" name="Rectangle"/>
              <p:cNvSpPr/>
              <p:nvPr/>
            </p:nvSpPr>
            <p:spPr>
              <a:xfrm rot="6798887">
                <a:off x="70362" y="3582128"/>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75" name="Rectangle"/>
              <p:cNvSpPr/>
              <p:nvPr/>
            </p:nvSpPr>
            <p:spPr>
              <a:xfrm rot="6798887">
                <a:off x="11660" y="3568581"/>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76" name="Rectangle"/>
              <p:cNvSpPr/>
              <p:nvPr/>
            </p:nvSpPr>
            <p:spPr>
              <a:xfrm rot="5999912">
                <a:off x="467731" y="359115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77" name="Rectangle"/>
              <p:cNvSpPr/>
              <p:nvPr/>
            </p:nvSpPr>
            <p:spPr>
              <a:xfrm rot="5999912">
                <a:off x="409029" y="3600190"/>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78" name="Rectangle"/>
              <p:cNvSpPr/>
              <p:nvPr/>
            </p:nvSpPr>
            <p:spPr>
              <a:xfrm rot="6250138">
                <a:off x="341295" y="3600190"/>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79" name="Rectangle"/>
              <p:cNvSpPr/>
              <p:nvPr/>
            </p:nvSpPr>
            <p:spPr>
              <a:xfrm rot="6238076">
                <a:off x="273562" y="3595675"/>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80" name="Rectangle"/>
              <p:cNvSpPr/>
              <p:nvPr/>
            </p:nvSpPr>
            <p:spPr>
              <a:xfrm rot="5380717">
                <a:off x="815429" y="3555035"/>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81" name="Rectangle"/>
              <p:cNvSpPr/>
              <p:nvPr/>
            </p:nvSpPr>
            <p:spPr>
              <a:xfrm rot="5380717">
                <a:off x="747695" y="3564066"/>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82" name="Rectangle"/>
              <p:cNvSpPr/>
              <p:nvPr/>
            </p:nvSpPr>
            <p:spPr>
              <a:xfrm rot="5583201">
                <a:off x="679962" y="3573097"/>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83" name="Rectangle"/>
              <p:cNvSpPr/>
              <p:nvPr/>
            </p:nvSpPr>
            <p:spPr>
              <a:xfrm rot="5737625">
                <a:off x="607713" y="3586644"/>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84" name="Rectangle"/>
              <p:cNvSpPr/>
              <p:nvPr/>
            </p:nvSpPr>
            <p:spPr>
              <a:xfrm rot="4715477">
                <a:off x="1163126" y="3464724"/>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85" name="Rectangle"/>
              <p:cNvSpPr/>
              <p:nvPr/>
            </p:nvSpPr>
            <p:spPr>
              <a:xfrm rot="4924949">
                <a:off x="1093135" y="3478270"/>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86" name="Rectangle"/>
              <p:cNvSpPr/>
              <p:nvPr/>
            </p:nvSpPr>
            <p:spPr>
              <a:xfrm rot="4924949">
                <a:off x="1025402" y="3509879"/>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87" name="Rectangle"/>
              <p:cNvSpPr/>
              <p:nvPr/>
            </p:nvSpPr>
            <p:spPr>
              <a:xfrm rot="5041351">
                <a:off x="959926" y="3514395"/>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88" name="Rectangle"/>
              <p:cNvSpPr/>
              <p:nvPr/>
            </p:nvSpPr>
            <p:spPr>
              <a:xfrm rot="3816888">
                <a:off x="1495020" y="3315711"/>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89" name="Rectangle"/>
              <p:cNvSpPr/>
              <p:nvPr/>
            </p:nvSpPr>
            <p:spPr>
              <a:xfrm rot="3816888">
                <a:off x="1427286" y="3356350"/>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90" name="Rectangle"/>
              <p:cNvSpPr/>
              <p:nvPr/>
            </p:nvSpPr>
            <p:spPr>
              <a:xfrm rot="4104185">
                <a:off x="1364069" y="337892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91" name="Rectangle"/>
              <p:cNvSpPr/>
              <p:nvPr/>
            </p:nvSpPr>
            <p:spPr>
              <a:xfrm rot="4325343">
                <a:off x="1294078" y="3410537"/>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92" name="Rectangle"/>
              <p:cNvSpPr/>
              <p:nvPr/>
            </p:nvSpPr>
            <p:spPr>
              <a:xfrm rot="3368035">
                <a:off x="1802078" y="313508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93" name="Rectangle"/>
              <p:cNvSpPr/>
              <p:nvPr/>
            </p:nvSpPr>
            <p:spPr>
              <a:xfrm rot="3368035">
                <a:off x="1738860" y="3171213"/>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94" name="Rectangle"/>
              <p:cNvSpPr/>
              <p:nvPr/>
            </p:nvSpPr>
            <p:spPr>
              <a:xfrm rot="3368035">
                <a:off x="1680157" y="321185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95" name="Rectangle"/>
              <p:cNvSpPr/>
              <p:nvPr/>
            </p:nvSpPr>
            <p:spPr>
              <a:xfrm rot="3816888">
                <a:off x="1614682" y="325249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96" name="Rectangle"/>
              <p:cNvSpPr/>
              <p:nvPr/>
            </p:nvSpPr>
            <p:spPr>
              <a:xfrm rot="2302266">
                <a:off x="2078655" y="292172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97" name="Rectangle"/>
              <p:cNvSpPr/>
              <p:nvPr/>
            </p:nvSpPr>
            <p:spPr>
              <a:xfrm rot="2302266">
                <a:off x="2024469" y="2964626"/>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98" name="Rectangle"/>
              <p:cNvSpPr/>
              <p:nvPr/>
            </p:nvSpPr>
            <p:spPr>
              <a:xfrm rot="2707562">
                <a:off x="1973669" y="3008652"/>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199" name="Rectangle"/>
              <p:cNvSpPr/>
              <p:nvPr/>
            </p:nvSpPr>
            <p:spPr>
              <a:xfrm rot="2707562">
                <a:off x="1914966" y="304929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00" name="Rectangle"/>
              <p:cNvSpPr/>
              <p:nvPr/>
            </p:nvSpPr>
            <p:spPr>
              <a:xfrm rot="1525831">
                <a:off x="2313464" y="2664341"/>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01" name="Rectangle"/>
              <p:cNvSpPr/>
              <p:nvPr/>
            </p:nvSpPr>
            <p:spPr>
              <a:xfrm rot="1525831">
                <a:off x="2272824" y="271852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02" name="Rectangle"/>
              <p:cNvSpPr/>
              <p:nvPr/>
            </p:nvSpPr>
            <p:spPr>
              <a:xfrm rot="1788116">
                <a:off x="2229927" y="2768199"/>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03" name="Rectangle"/>
              <p:cNvSpPr/>
              <p:nvPr/>
            </p:nvSpPr>
            <p:spPr>
              <a:xfrm rot="1788116">
                <a:off x="2182513" y="2824644"/>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04" name="Rectangle"/>
              <p:cNvSpPr/>
              <p:nvPr/>
            </p:nvSpPr>
            <p:spPr>
              <a:xfrm rot="841630">
                <a:off x="2507633" y="2397923"/>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05" name="Rectangle"/>
              <p:cNvSpPr/>
              <p:nvPr/>
            </p:nvSpPr>
            <p:spPr>
              <a:xfrm rot="841630">
                <a:off x="2478282" y="2449852"/>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06" name="Rectangle"/>
              <p:cNvSpPr/>
              <p:nvPr/>
            </p:nvSpPr>
            <p:spPr>
              <a:xfrm rot="1308688">
                <a:off x="2446673" y="2508555"/>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07" name="Rectangle"/>
              <p:cNvSpPr/>
              <p:nvPr/>
            </p:nvSpPr>
            <p:spPr>
              <a:xfrm rot="1308688">
                <a:off x="2397002" y="255596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08" name="Rectangle"/>
              <p:cNvSpPr/>
              <p:nvPr/>
            </p:nvSpPr>
            <p:spPr>
              <a:xfrm rot="469913">
                <a:off x="2640842" y="2104413"/>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09" name="Rectangle"/>
              <p:cNvSpPr/>
              <p:nvPr/>
            </p:nvSpPr>
            <p:spPr>
              <a:xfrm rot="559869">
                <a:off x="2618264" y="2160857"/>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10" name="Rectangle"/>
              <p:cNvSpPr/>
              <p:nvPr/>
            </p:nvSpPr>
            <p:spPr>
              <a:xfrm rot="734079">
                <a:off x="2600202" y="2219559"/>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11" name="Rectangle"/>
              <p:cNvSpPr/>
              <p:nvPr/>
            </p:nvSpPr>
            <p:spPr>
              <a:xfrm rot="734079">
                <a:off x="2570851" y="2282777"/>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12" name="Rectangle"/>
              <p:cNvSpPr/>
              <p:nvPr/>
            </p:nvSpPr>
            <p:spPr>
              <a:xfrm rot="21306094">
                <a:off x="2728896" y="1813159"/>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13" name="Rectangle"/>
              <p:cNvSpPr/>
              <p:nvPr/>
            </p:nvSpPr>
            <p:spPr>
              <a:xfrm rot="21599993">
                <a:off x="2706317" y="187186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14" name="Rectangle"/>
              <p:cNvSpPr/>
              <p:nvPr/>
            </p:nvSpPr>
            <p:spPr>
              <a:xfrm rot="21599993">
                <a:off x="2704060" y="1928306"/>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15" name="Rectangle"/>
              <p:cNvSpPr/>
              <p:nvPr/>
            </p:nvSpPr>
            <p:spPr>
              <a:xfrm rot="214188">
                <a:off x="2679224" y="1987008"/>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16" name="Rectangle"/>
              <p:cNvSpPr/>
              <p:nvPr/>
            </p:nvSpPr>
            <p:spPr>
              <a:xfrm rot="20917612">
                <a:off x="2746957" y="1517390"/>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17" name="Rectangle"/>
              <p:cNvSpPr/>
              <p:nvPr/>
            </p:nvSpPr>
            <p:spPr>
              <a:xfrm rot="21119601">
                <a:off x="2749215" y="157609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18" name="Rectangle"/>
              <p:cNvSpPr/>
              <p:nvPr/>
            </p:nvSpPr>
            <p:spPr>
              <a:xfrm rot="21119601">
                <a:off x="2749215" y="163027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19" name="Rectangle"/>
              <p:cNvSpPr/>
              <p:nvPr/>
            </p:nvSpPr>
            <p:spPr>
              <a:xfrm rot="21329454">
                <a:off x="2746957" y="168898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20" name="Rectangle"/>
              <p:cNvSpPr/>
              <p:nvPr/>
            </p:nvSpPr>
            <p:spPr>
              <a:xfrm rot="20467714">
                <a:off x="2719864" y="124194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21" name="Rectangle"/>
              <p:cNvSpPr/>
              <p:nvPr/>
            </p:nvSpPr>
            <p:spPr>
              <a:xfrm rot="20630728">
                <a:off x="2733411" y="1289355"/>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22" name="Rectangle"/>
              <p:cNvSpPr/>
              <p:nvPr/>
            </p:nvSpPr>
            <p:spPr>
              <a:xfrm rot="20630728">
                <a:off x="2740184" y="134354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23" name="Rectangle"/>
              <p:cNvSpPr/>
              <p:nvPr/>
            </p:nvSpPr>
            <p:spPr>
              <a:xfrm rot="20793741">
                <a:off x="2746957" y="140450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24" name="Rectangle"/>
              <p:cNvSpPr/>
              <p:nvPr/>
            </p:nvSpPr>
            <p:spPr>
              <a:xfrm rot="20056058">
                <a:off x="2625038" y="980039"/>
                <a:ext cx="19416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25" name="Rectangle"/>
              <p:cNvSpPr/>
              <p:nvPr/>
            </p:nvSpPr>
            <p:spPr>
              <a:xfrm rot="20258046">
                <a:off x="2649873" y="103648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26" name="Rectangle"/>
              <p:cNvSpPr/>
              <p:nvPr/>
            </p:nvSpPr>
            <p:spPr>
              <a:xfrm rot="20258046">
                <a:off x="2667935" y="108841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27" name="Rectangle"/>
              <p:cNvSpPr/>
              <p:nvPr/>
            </p:nvSpPr>
            <p:spPr>
              <a:xfrm rot="20258046">
                <a:off x="2690513" y="1133568"/>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28" name="Rectangle"/>
              <p:cNvSpPr/>
              <p:nvPr/>
            </p:nvSpPr>
            <p:spPr>
              <a:xfrm rot="19671255">
                <a:off x="2480540" y="75651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29" name="Rectangle"/>
              <p:cNvSpPr/>
              <p:nvPr/>
            </p:nvSpPr>
            <p:spPr>
              <a:xfrm rot="19755824">
                <a:off x="2509891" y="79490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30" name="Rectangle"/>
              <p:cNvSpPr/>
              <p:nvPr/>
            </p:nvSpPr>
            <p:spPr>
              <a:xfrm rot="19847617">
                <a:off x="2543757" y="84457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31" name="Rectangle"/>
              <p:cNvSpPr/>
              <p:nvPr/>
            </p:nvSpPr>
            <p:spPr>
              <a:xfrm rot="19847617">
                <a:off x="2573109" y="882955"/>
                <a:ext cx="19416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32" name="Rectangle"/>
              <p:cNvSpPr/>
              <p:nvPr/>
            </p:nvSpPr>
            <p:spPr>
              <a:xfrm rot="19133264">
                <a:off x="2284113" y="55331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33" name="Rectangle"/>
              <p:cNvSpPr/>
              <p:nvPr/>
            </p:nvSpPr>
            <p:spPr>
              <a:xfrm rot="19133264">
                <a:off x="2331526" y="596217"/>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34" name="Rectangle"/>
              <p:cNvSpPr/>
              <p:nvPr/>
            </p:nvSpPr>
            <p:spPr>
              <a:xfrm rot="19133264">
                <a:off x="2365393" y="63459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35" name="Rectangle"/>
              <p:cNvSpPr/>
              <p:nvPr/>
            </p:nvSpPr>
            <p:spPr>
              <a:xfrm rot="19257134">
                <a:off x="2406033" y="67072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36" name="Shape"/>
              <p:cNvSpPr/>
              <p:nvPr/>
            </p:nvSpPr>
            <p:spPr>
              <a:xfrm>
                <a:off x="1092006" y="609764"/>
                <a:ext cx="406401" cy="340925"/>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237" name="Rectangle"/>
              <p:cNvSpPr/>
              <p:nvPr/>
            </p:nvSpPr>
            <p:spPr>
              <a:xfrm rot="6575641">
                <a:off x="-495211" y="1907986"/>
                <a:ext cx="276803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38" name="Rectangle"/>
              <p:cNvSpPr/>
              <p:nvPr/>
            </p:nvSpPr>
            <p:spPr>
              <a:xfrm rot="238799">
                <a:off x="3757" y="1926048"/>
                <a:ext cx="23277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39" name="Rectangle"/>
              <p:cNvSpPr/>
              <p:nvPr/>
            </p:nvSpPr>
            <p:spPr>
              <a:xfrm rot="18642971">
                <a:off x="2043660" y="403177"/>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40" name="Rectangle"/>
              <p:cNvSpPr/>
              <p:nvPr/>
            </p:nvSpPr>
            <p:spPr>
              <a:xfrm rot="18642971">
                <a:off x="2095589" y="434786"/>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41" name="Rectangle"/>
              <p:cNvSpPr/>
              <p:nvPr/>
            </p:nvSpPr>
            <p:spPr>
              <a:xfrm rot="18642971">
                <a:off x="2148646" y="460750"/>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42" name="Rectangle"/>
              <p:cNvSpPr/>
              <p:nvPr/>
            </p:nvSpPr>
            <p:spPr>
              <a:xfrm rot="18938967">
                <a:off x="2193802" y="48784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43" name="Rectangle"/>
              <p:cNvSpPr/>
              <p:nvPr/>
            </p:nvSpPr>
            <p:spPr>
              <a:xfrm rot="17961497">
                <a:off x="1774984" y="299319"/>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44" name="Rectangle"/>
              <p:cNvSpPr/>
              <p:nvPr/>
            </p:nvSpPr>
            <p:spPr>
              <a:xfrm rot="17961497">
                <a:off x="1835944" y="317381"/>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45" name="Rectangle"/>
              <p:cNvSpPr/>
              <p:nvPr/>
            </p:nvSpPr>
            <p:spPr>
              <a:xfrm rot="18085367">
                <a:off x="1885615" y="330928"/>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46" name="Rectangle"/>
              <p:cNvSpPr/>
              <p:nvPr/>
            </p:nvSpPr>
            <p:spPr>
              <a:xfrm rot="18379200">
                <a:off x="1942060" y="35802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47" name="Rectangle"/>
              <p:cNvSpPr/>
              <p:nvPr/>
            </p:nvSpPr>
            <p:spPr>
              <a:xfrm rot="17261750">
                <a:off x="1461153" y="231586"/>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48" name="Rectangle"/>
              <p:cNvSpPr/>
              <p:nvPr/>
            </p:nvSpPr>
            <p:spPr>
              <a:xfrm rot="17349642">
                <a:off x="1524371" y="245132"/>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49" name="Rectangle"/>
              <p:cNvSpPr/>
              <p:nvPr/>
            </p:nvSpPr>
            <p:spPr>
              <a:xfrm rot="17349642">
                <a:off x="1594362" y="254164"/>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50" name="Rectangle"/>
              <p:cNvSpPr/>
              <p:nvPr/>
            </p:nvSpPr>
            <p:spPr>
              <a:xfrm rot="17610754">
                <a:off x="1662095" y="263195"/>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51" name="Rectangle"/>
              <p:cNvSpPr/>
              <p:nvPr/>
            </p:nvSpPr>
            <p:spPr>
              <a:xfrm rot="16737784">
                <a:off x="1131518" y="227070"/>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52" name="Rectangle"/>
              <p:cNvSpPr/>
              <p:nvPr/>
            </p:nvSpPr>
            <p:spPr>
              <a:xfrm rot="16926630">
                <a:off x="1201509" y="222555"/>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53" name="Rectangle"/>
              <p:cNvSpPr/>
              <p:nvPr/>
            </p:nvSpPr>
            <p:spPr>
              <a:xfrm rot="16953279">
                <a:off x="1266984" y="218039"/>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54" name="Rectangle"/>
              <p:cNvSpPr/>
              <p:nvPr/>
            </p:nvSpPr>
            <p:spPr>
              <a:xfrm rot="17019377">
                <a:off x="1339233" y="218039"/>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55" name="Rectangle"/>
              <p:cNvSpPr/>
              <p:nvPr/>
            </p:nvSpPr>
            <p:spPr>
              <a:xfrm rot="16404871">
                <a:off x="797366" y="272226"/>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56" name="Rectangle"/>
              <p:cNvSpPr/>
              <p:nvPr/>
            </p:nvSpPr>
            <p:spPr>
              <a:xfrm rot="16239516">
                <a:off x="865100" y="258679"/>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57" name="Rectangle"/>
              <p:cNvSpPr/>
              <p:nvPr/>
            </p:nvSpPr>
            <p:spPr>
              <a:xfrm rot="16311061">
                <a:off x="941864" y="24964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58" name="Rectangle"/>
              <p:cNvSpPr/>
              <p:nvPr/>
            </p:nvSpPr>
            <p:spPr>
              <a:xfrm rot="16435146">
                <a:off x="1009597" y="240617"/>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59" name="Rectangle"/>
              <p:cNvSpPr/>
              <p:nvPr/>
            </p:nvSpPr>
            <p:spPr>
              <a:xfrm rot="15467838">
                <a:off x="460958" y="37156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60" name="Rectangle"/>
              <p:cNvSpPr/>
              <p:nvPr/>
            </p:nvSpPr>
            <p:spPr>
              <a:xfrm rot="15379567">
                <a:off x="530949" y="34899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61" name="Rectangle"/>
              <p:cNvSpPr/>
              <p:nvPr/>
            </p:nvSpPr>
            <p:spPr>
              <a:xfrm rot="15489056">
                <a:off x="596424" y="32641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62" name="Rectangle"/>
              <p:cNvSpPr/>
              <p:nvPr/>
            </p:nvSpPr>
            <p:spPr>
              <a:xfrm rot="15680431">
                <a:off x="657384" y="29931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63" name="Rectangle"/>
              <p:cNvSpPr/>
              <p:nvPr/>
            </p:nvSpPr>
            <p:spPr>
              <a:xfrm rot="14223709">
                <a:off x="9402" y="57476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64" name="Rectangle"/>
              <p:cNvSpPr/>
              <p:nvPr/>
            </p:nvSpPr>
            <p:spPr>
              <a:xfrm rot="14431653">
                <a:off x="142611" y="502519"/>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65" name="Rectangle"/>
              <p:cNvSpPr/>
              <p:nvPr/>
            </p:nvSpPr>
            <p:spPr>
              <a:xfrm rot="14797584">
                <a:off x="203571" y="47091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66" name="Rectangle"/>
              <p:cNvSpPr/>
              <p:nvPr/>
            </p:nvSpPr>
            <p:spPr>
              <a:xfrm rot="14797584">
                <a:off x="264531" y="44833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67" name="Rectangle"/>
              <p:cNvSpPr/>
              <p:nvPr/>
            </p:nvSpPr>
            <p:spPr>
              <a:xfrm rot="15142296">
                <a:off x="334522" y="416724"/>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68" name="Rectangle"/>
              <p:cNvSpPr/>
              <p:nvPr/>
            </p:nvSpPr>
            <p:spPr>
              <a:xfrm rot="19723229">
                <a:off x="-5274" y="2415986"/>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69" name="Rectangle"/>
              <p:cNvSpPr/>
              <p:nvPr/>
            </p:nvSpPr>
            <p:spPr>
              <a:xfrm rot="3283993">
                <a:off x="1148451" y="2675630"/>
                <a:ext cx="546383"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70" name="Rectangle"/>
              <p:cNvSpPr/>
              <p:nvPr/>
            </p:nvSpPr>
            <p:spPr>
              <a:xfrm rot="3283993">
                <a:off x="73749" y="1140341"/>
                <a:ext cx="546383"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71" name="Rectangle"/>
              <p:cNvSpPr/>
              <p:nvPr/>
            </p:nvSpPr>
            <p:spPr>
              <a:xfrm rot="19723229">
                <a:off x="1575171" y="1260004"/>
                <a:ext cx="71571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72" name="Rectangle"/>
              <p:cNvSpPr/>
              <p:nvPr/>
            </p:nvSpPr>
            <p:spPr>
              <a:xfrm rot="5908517">
                <a:off x="446282" y="3662279"/>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73" name="Rectangle"/>
              <p:cNvSpPr/>
              <p:nvPr/>
            </p:nvSpPr>
            <p:spPr>
              <a:xfrm rot="6683973">
                <a:off x="96326" y="3662279"/>
                <a:ext cx="32512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74" name="Rectangle"/>
              <p:cNvSpPr/>
              <p:nvPr/>
            </p:nvSpPr>
            <p:spPr>
              <a:xfrm rot="5245609">
                <a:off x="809784" y="3612608"/>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75" name="Rectangle"/>
              <p:cNvSpPr/>
              <p:nvPr/>
            </p:nvSpPr>
            <p:spPr>
              <a:xfrm rot="4500520">
                <a:off x="1173286" y="3508750"/>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76" name="Rectangle"/>
              <p:cNvSpPr/>
              <p:nvPr/>
            </p:nvSpPr>
            <p:spPr>
              <a:xfrm rot="3805228">
                <a:off x="1507437" y="3352963"/>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77" name="Rectangle"/>
              <p:cNvSpPr/>
              <p:nvPr/>
            </p:nvSpPr>
            <p:spPr>
              <a:xfrm rot="3060139">
                <a:off x="1830300" y="3149764"/>
                <a:ext cx="29802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78" name="Rectangle"/>
              <p:cNvSpPr/>
              <p:nvPr/>
            </p:nvSpPr>
            <p:spPr>
              <a:xfrm rot="2090281">
                <a:off x="2112522" y="2910439"/>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79" name="Rectangle"/>
              <p:cNvSpPr/>
              <p:nvPr/>
            </p:nvSpPr>
            <p:spPr>
              <a:xfrm rot="14431653">
                <a:off x="-45914" y="481070"/>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80" name="Rectangle"/>
              <p:cNvSpPr/>
              <p:nvPr/>
            </p:nvSpPr>
            <p:spPr>
              <a:xfrm rot="15193499">
                <a:off x="301784" y="316252"/>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81" name="Rectangle"/>
              <p:cNvSpPr/>
              <p:nvPr/>
            </p:nvSpPr>
            <p:spPr>
              <a:xfrm rot="16629379">
                <a:off x="1003953" y="160466"/>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82" name="Rectangle"/>
              <p:cNvSpPr/>
              <p:nvPr/>
            </p:nvSpPr>
            <p:spPr>
              <a:xfrm rot="17301498">
                <a:off x="1342620" y="151435"/>
                <a:ext cx="33866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83" name="Rectangle"/>
              <p:cNvSpPr/>
              <p:nvPr/>
            </p:nvSpPr>
            <p:spPr>
              <a:xfrm rot="17923696">
                <a:off x="1664353" y="209008"/>
                <a:ext cx="34995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84" name="Rectangle"/>
              <p:cNvSpPr/>
              <p:nvPr/>
            </p:nvSpPr>
            <p:spPr>
              <a:xfrm rot="18411383">
                <a:off x="1957864" y="308350"/>
                <a:ext cx="37705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85" name="Rectangle"/>
              <p:cNvSpPr/>
              <p:nvPr/>
            </p:nvSpPr>
            <p:spPr>
              <a:xfrm rot="18989755">
                <a:off x="2216380" y="460750"/>
                <a:ext cx="37705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86" name="Rectangle"/>
              <p:cNvSpPr/>
              <p:nvPr/>
            </p:nvSpPr>
            <p:spPr>
              <a:xfrm rot="19409993">
                <a:off x="2421838" y="659435"/>
                <a:ext cx="39059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87" name="Rectangle"/>
              <p:cNvSpPr/>
              <p:nvPr/>
            </p:nvSpPr>
            <p:spPr>
              <a:xfrm rot="19871442">
                <a:off x="2584398" y="891986"/>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88" name="Rectangle"/>
              <p:cNvSpPr/>
              <p:nvPr/>
            </p:nvSpPr>
            <p:spPr>
              <a:xfrm rot="20427883">
                <a:off x="2699544" y="1156146"/>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89" name="Rectangle"/>
              <p:cNvSpPr/>
              <p:nvPr/>
            </p:nvSpPr>
            <p:spPr>
              <a:xfrm rot="20846155">
                <a:off x="2744700" y="1438368"/>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90" name="Rectangle"/>
              <p:cNvSpPr/>
              <p:nvPr/>
            </p:nvSpPr>
            <p:spPr>
              <a:xfrm rot="21312177">
                <a:off x="2733411" y="1745426"/>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91" name="Rectangle"/>
              <p:cNvSpPr/>
              <p:nvPr/>
            </p:nvSpPr>
            <p:spPr>
              <a:xfrm rot="696742">
                <a:off x="2536984" y="2357284"/>
                <a:ext cx="33866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92" name="Rectangle"/>
              <p:cNvSpPr/>
              <p:nvPr/>
            </p:nvSpPr>
            <p:spPr>
              <a:xfrm rot="1529991">
                <a:off x="2345073" y="2646279"/>
                <a:ext cx="31609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293" name="Shape"/>
              <p:cNvSpPr/>
              <p:nvPr/>
            </p:nvSpPr>
            <p:spPr>
              <a:xfrm>
                <a:off x="1913838" y="1903470"/>
                <a:ext cx="460587" cy="270934"/>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294" name="Shape"/>
              <p:cNvSpPr/>
              <p:nvPr/>
            </p:nvSpPr>
            <p:spPr>
              <a:xfrm>
                <a:off x="37624" y="968750"/>
                <a:ext cx="203201" cy="176108"/>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295" name="Shape"/>
              <p:cNvSpPr/>
              <p:nvPr/>
            </p:nvSpPr>
            <p:spPr>
              <a:xfrm>
                <a:off x="213731" y="808448"/>
                <a:ext cx="228036" cy="200943"/>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296" name="Shape"/>
              <p:cNvSpPr/>
              <p:nvPr/>
            </p:nvSpPr>
            <p:spPr>
              <a:xfrm>
                <a:off x="1523242" y="2729817"/>
                <a:ext cx="187396" cy="176107"/>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297" name="Shape"/>
              <p:cNvSpPr/>
              <p:nvPr/>
            </p:nvSpPr>
            <p:spPr>
              <a:xfrm>
                <a:off x="2117038" y="1104217"/>
                <a:ext cx="203201" cy="16256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298" name="Shape"/>
              <p:cNvSpPr/>
              <p:nvPr/>
            </p:nvSpPr>
            <p:spPr>
              <a:xfrm>
                <a:off x="2022211" y="955204"/>
                <a:ext cx="203201" cy="189654"/>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299" name="Triangle"/>
              <p:cNvSpPr/>
              <p:nvPr/>
            </p:nvSpPr>
            <p:spPr>
              <a:xfrm>
                <a:off x="10531" y="3486172"/>
                <a:ext cx="13547" cy="270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300" name="Shape"/>
              <p:cNvSpPr/>
              <p:nvPr/>
            </p:nvSpPr>
            <p:spPr>
              <a:xfrm>
                <a:off x="10531" y="591701"/>
                <a:ext cx="67734" cy="108375"/>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301" name="Shape"/>
              <p:cNvSpPr/>
              <p:nvPr/>
            </p:nvSpPr>
            <p:spPr>
              <a:xfrm>
                <a:off x="10531" y="3499719"/>
                <a:ext cx="81281" cy="1490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302" name="Rectangle"/>
              <p:cNvSpPr/>
              <p:nvPr/>
            </p:nvSpPr>
            <p:spPr>
              <a:xfrm rot="244927">
                <a:off x="2652131" y="2050226"/>
                <a:ext cx="363503"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303" name="Rectangle"/>
              <p:cNvSpPr/>
              <p:nvPr/>
            </p:nvSpPr>
            <p:spPr>
              <a:xfrm rot="16001411">
                <a:off x="649482" y="210137"/>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200">
                    <a:latin typeface="Tahoma"/>
                    <a:ea typeface="Tahoma"/>
                    <a:cs typeface="Tahoma"/>
                    <a:sym typeface="Tahoma"/>
                  </a:defRPr>
                </a:pPr>
                <a:endParaRPr/>
              </a:p>
            </p:txBody>
          </p:sp>
          <p:sp>
            <p:nvSpPr>
              <p:cNvPr id="1304" name="Shape"/>
              <p:cNvSpPr/>
              <p:nvPr/>
            </p:nvSpPr>
            <p:spPr>
              <a:xfrm>
                <a:off x="308557" y="2893027"/>
                <a:ext cx="319006" cy="344791"/>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305" name="Shape"/>
              <p:cNvSpPr/>
              <p:nvPr/>
            </p:nvSpPr>
            <p:spPr>
              <a:xfrm rot="18742963">
                <a:off x="1392114" y="2841476"/>
                <a:ext cx="150642" cy="154485"/>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306" name="Shape"/>
              <p:cNvSpPr/>
              <p:nvPr/>
            </p:nvSpPr>
            <p:spPr>
              <a:xfrm>
                <a:off x="525304" y="474297"/>
                <a:ext cx="785708" cy="28718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585A68"/>
                  </a:gs>
                  <a:gs pos="100000">
                    <a:srgbClr val="5B5D6B"/>
                  </a:gs>
                </a:gsLst>
                <a:lin ang="8100000" scaled="0"/>
              </a:gradFill>
              <a:ln w="12700" cap="flat">
                <a:noFill/>
                <a:miter lim="400000"/>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sp>
            <p:nvSpPr>
              <p:cNvPr id="1307" name="Oval"/>
              <p:cNvSpPr/>
              <p:nvPr/>
            </p:nvSpPr>
            <p:spPr>
              <a:xfrm rot="19915651">
                <a:off x="663029" y="1702528"/>
                <a:ext cx="498970" cy="392854"/>
              </a:xfrm>
              <a:prstGeom prst="ellipse">
                <a:avLst/>
              </a:prstGeom>
              <a:gradFill flip="none" rotWithShape="1">
                <a:gsLst>
                  <a:gs pos="0">
                    <a:srgbClr val="000000"/>
                  </a:gs>
                  <a:gs pos="100000">
                    <a:srgbClr val="535561"/>
                  </a:gs>
                </a:gsLst>
                <a:lin ang="8100000" scaled="0"/>
              </a:gradFill>
              <a:ln w="12700" cap="flat">
                <a:noFill/>
                <a:miter lim="400000"/>
              </a:ln>
              <a:effectLst/>
            </p:spPr>
            <p:txBody>
              <a:bodyPr wrap="square" lIns="65023" tIns="65023" rIns="65023" bIns="65023" numCol="1" anchor="t">
                <a:noAutofit/>
              </a:bodyPr>
              <a:lstStyle/>
              <a:p>
                <a:pPr algn="l" defTabSz="1300480">
                  <a:defRPr sz="2200">
                    <a:latin typeface="Tahoma"/>
                    <a:ea typeface="Tahoma"/>
                    <a:cs typeface="Tahoma"/>
                    <a:sym typeface="Tahoma"/>
                  </a:defRPr>
                </a:pPr>
                <a:endParaRPr/>
              </a:p>
            </p:txBody>
          </p:sp>
        </p:grpSp>
      </p:grpSp>
      <p:sp>
        <p:nvSpPr>
          <p:cNvPr id="1310" name="Slide Number"/>
          <p:cNvSpPr txBox="1">
            <a:spLocks noGrp="1"/>
          </p:cNvSpPr>
          <p:nvPr>
            <p:ph type="sldNum" sz="quarter" idx="2"/>
          </p:nvPr>
        </p:nvSpPr>
        <p:spPr>
          <a:xfrm>
            <a:off x="9320107" y="8882098"/>
            <a:ext cx="3255716" cy="302863"/>
          </a:xfrm>
          <a:prstGeom prst="rect">
            <a:avLst/>
          </a:prstGeom>
        </p:spPr>
        <p:txBody>
          <a:bodyPr wrap="square" lIns="65023" tIns="65023" rIns="65023" bIns="65023"/>
          <a:lstStyle>
            <a:lvl1pPr algn="r" defTabSz="1300480">
              <a:defRPr sz="12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17" name="Slide Number"/>
          <p:cNvSpPr txBox="1">
            <a:spLocks noGrp="1"/>
          </p:cNvSpPr>
          <p:nvPr>
            <p:ph type="sldNum" sz="quarter" idx="2"/>
          </p:nvPr>
        </p:nvSpPr>
        <p:spPr>
          <a:xfrm>
            <a:off x="12394451" y="245075"/>
            <a:ext cx="368769" cy="352001"/>
          </a:xfrm>
          <a:prstGeom prst="rect">
            <a:avLst/>
          </a:prstGeom>
        </p:spPr>
        <p:txBody>
          <a:bodyPr lIns="65023" tIns="65023" rIns="65023" bIns="65023" anchor="ctr"/>
          <a:lstStyle>
            <a:lvl1pPr algn="r" defTabSz="650240">
              <a:defRPr sz="1600">
                <a:solidFill>
                  <a:srgbClr val="898A9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24" name="Title Text"/>
          <p:cNvSpPr txBox="1">
            <a:spLocks noGrp="1"/>
          </p:cNvSpPr>
          <p:nvPr>
            <p:ph type="title"/>
          </p:nvPr>
        </p:nvSpPr>
        <p:spPr>
          <a:xfrm>
            <a:off x="650239" y="390593"/>
            <a:ext cx="11704322" cy="1885247"/>
          </a:xfrm>
          <a:prstGeom prst="rect">
            <a:avLst/>
          </a:prstGeom>
        </p:spPr>
        <p:txBody>
          <a:bodyPr lIns="0" tIns="0" rIns="0" bIns="0" anchor="t"/>
          <a:lstStyle>
            <a:lvl1pPr algn="l" defTabSz="1300480">
              <a:defRPr sz="3400">
                <a:solidFill>
                  <a:srgbClr val="011138"/>
                </a:solidFill>
                <a:latin typeface="Arial"/>
                <a:ea typeface="Arial"/>
                <a:cs typeface="Arial"/>
                <a:sym typeface="Arial"/>
              </a:defRPr>
            </a:lvl1pPr>
          </a:lstStyle>
          <a:p>
            <a:r>
              <a:t>Title Text</a:t>
            </a:r>
          </a:p>
        </p:txBody>
      </p:sp>
      <p:sp>
        <p:nvSpPr>
          <p:cNvPr id="1325" name="Body Level One…"/>
          <p:cNvSpPr txBox="1">
            <a:spLocks noGrp="1"/>
          </p:cNvSpPr>
          <p:nvPr>
            <p:ph type="body" idx="1"/>
          </p:nvPr>
        </p:nvSpPr>
        <p:spPr>
          <a:xfrm>
            <a:off x="650239" y="2275839"/>
            <a:ext cx="11704322" cy="7477761"/>
          </a:xfrm>
          <a:prstGeom prst="rect">
            <a:avLst/>
          </a:prstGeom>
        </p:spPr>
        <p:txBody>
          <a:bodyPr lIns="0" tIns="0" rIns="0" bIns="0" anchor="t"/>
          <a:lstStyle>
            <a:lvl1pPr marL="422275" indent="-269875" defTabSz="1300480">
              <a:spcBef>
                <a:spcPts val="500"/>
              </a:spcBef>
              <a:buClr>
                <a:srgbClr val="011138"/>
              </a:buClr>
              <a:buSzPct val="100000"/>
              <a:buFont typeface="Arial"/>
              <a:defRPr sz="3400">
                <a:solidFill>
                  <a:srgbClr val="011138"/>
                </a:solidFill>
                <a:latin typeface="Arial"/>
                <a:ea typeface="Arial"/>
                <a:cs typeface="Arial"/>
                <a:sym typeface="Arial"/>
              </a:defRPr>
            </a:lvl1pPr>
            <a:lvl2pPr marL="0" indent="0" defTabSz="1300480">
              <a:spcBef>
                <a:spcPts val="500"/>
              </a:spcBef>
              <a:buClr>
                <a:srgbClr val="011138"/>
              </a:buClr>
              <a:buSzTx/>
              <a:buFont typeface="Arial"/>
              <a:buNone/>
              <a:defRPr sz="3400">
                <a:solidFill>
                  <a:srgbClr val="011138"/>
                </a:solidFill>
                <a:latin typeface="Arial"/>
                <a:ea typeface="Arial"/>
                <a:cs typeface="Arial"/>
                <a:sym typeface="Arial"/>
              </a:defRPr>
            </a:lvl2pPr>
            <a:lvl3pPr marL="1244600" indent="-215900" defTabSz="1300480">
              <a:spcBef>
                <a:spcPts val="500"/>
              </a:spcBef>
              <a:buClr>
                <a:srgbClr val="011138"/>
              </a:buClr>
              <a:buSzPct val="100000"/>
              <a:buFont typeface="Arial"/>
              <a:defRPr sz="3400">
                <a:solidFill>
                  <a:srgbClr val="011138"/>
                </a:solidFill>
                <a:latin typeface="Arial"/>
                <a:ea typeface="Arial"/>
                <a:cs typeface="Arial"/>
                <a:sym typeface="Arial"/>
              </a:defRPr>
            </a:lvl3pPr>
            <a:lvl4pPr marL="1671318" indent="-172718" defTabSz="1300480">
              <a:spcBef>
                <a:spcPts val="500"/>
              </a:spcBef>
              <a:buClr>
                <a:srgbClr val="011138"/>
              </a:buClr>
              <a:buSzPct val="100000"/>
              <a:buFont typeface="Arial"/>
              <a:buChar char="–"/>
              <a:defRPr sz="3400">
                <a:solidFill>
                  <a:srgbClr val="011138"/>
                </a:solidFill>
                <a:latin typeface="Arial"/>
                <a:ea typeface="Arial"/>
                <a:cs typeface="Arial"/>
                <a:sym typeface="Arial"/>
              </a:defRPr>
            </a:lvl4pPr>
            <a:lvl5pPr marL="2128520" indent="-172720" defTabSz="1300480">
              <a:spcBef>
                <a:spcPts val="500"/>
              </a:spcBef>
              <a:buClr>
                <a:srgbClr val="011138"/>
              </a:buClr>
              <a:buSzPct val="100000"/>
              <a:buFont typeface="Arial"/>
              <a:buChar char="»"/>
              <a:defRPr sz="3400">
                <a:solidFill>
                  <a:srgbClr val="01113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26" name="Slide Number"/>
          <p:cNvSpPr txBox="1">
            <a:spLocks noGrp="1"/>
          </p:cNvSpPr>
          <p:nvPr>
            <p:ph type="sldNum" sz="quarter" idx="2"/>
          </p:nvPr>
        </p:nvSpPr>
        <p:spPr>
          <a:xfrm>
            <a:off x="12524499" y="310099"/>
            <a:ext cx="238721" cy="221953"/>
          </a:xfrm>
          <a:prstGeom prst="rect">
            <a:avLst/>
          </a:prstGeom>
        </p:spPr>
        <p:txBody>
          <a:bodyPr lIns="0" tIns="0" rIns="0" bIns="0" anchor="ctr"/>
          <a:lstStyle>
            <a:lvl1pPr algn="r" defTabSz="1300480">
              <a:defRPr sz="1600">
                <a:solidFill>
                  <a:srgbClr val="898A9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24B8EC"/>
            </a:gs>
            <a:gs pos="100000">
              <a:srgbClr val="FFFFFF"/>
            </a:gs>
          </a:gsLst>
          <a:lin ang="16200000" scaled="0"/>
        </a:gradFill>
        <a:effectLst/>
      </p:bgPr>
    </p:bg>
    <p:spTree>
      <p:nvGrpSpPr>
        <p:cNvPr id="1" name=""/>
        <p:cNvGrpSpPr/>
        <p:nvPr/>
      </p:nvGrpSpPr>
      <p:grpSpPr>
        <a:xfrm>
          <a:off x="0" y="0"/>
          <a:ext cx="0" cy="0"/>
          <a:chOff x="0" y="0"/>
          <a:chExt cx="0" cy="0"/>
        </a:xfrm>
      </p:grpSpPr>
      <p:sp>
        <p:nvSpPr>
          <p:cNvPr id="1333" name="Slide Number"/>
          <p:cNvSpPr txBox="1">
            <a:spLocks noGrp="1"/>
          </p:cNvSpPr>
          <p:nvPr>
            <p:ph type="sldNum" sz="quarter" idx="2"/>
          </p:nvPr>
        </p:nvSpPr>
        <p:spPr>
          <a:xfrm>
            <a:off x="9320107" y="8882098"/>
            <a:ext cx="3034454" cy="352001"/>
          </a:xfrm>
          <a:prstGeom prst="rect">
            <a:avLst/>
          </a:prstGeom>
        </p:spPr>
        <p:txBody>
          <a:bodyPr wrap="square" lIns="65023" tIns="65023" rIns="65023" bIns="65023"/>
          <a:lstStyle>
            <a:lvl1pPr algn="r" defTabSz="1300480">
              <a:defRPr sz="1600">
                <a:solidFill>
                  <a:srgbClr val="000000"/>
                </a:solidFill>
                <a:latin typeface="Arial"/>
                <a:ea typeface="Arial"/>
                <a:cs typeface="Arial"/>
                <a:sym typeface="Arial"/>
              </a:defRPr>
            </a:lvl1pPr>
          </a:lstStyle>
          <a:p>
            <a:fld id="{86CB4B4D-7CA3-9044-876B-883B54F8677D}" type="slidenum">
              <a:t>‹#›</a:t>
            </a:fld>
            <a:endParaRPr/>
          </a:p>
        </p:txBody>
      </p:sp>
      <p:sp>
        <p:nvSpPr>
          <p:cNvPr id="1334" name="Title Text"/>
          <p:cNvSpPr txBox="1">
            <a:spLocks noGrp="1"/>
          </p:cNvSpPr>
          <p:nvPr>
            <p:ph type="title"/>
          </p:nvPr>
        </p:nvSpPr>
        <p:spPr>
          <a:xfrm>
            <a:off x="975359" y="2623537"/>
            <a:ext cx="11054082" cy="2903503"/>
          </a:xfrm>
          <a:prstGeom prst="rect">
            <a:avLst/>
          </a:prstGeom>
        </p:spPr>
        <p:txBody>
          <a:bodyPr lIns="65023" tIns="65023" rIns="65023" bIns="65023">
            <a:noAutofit/>
          </a:bodyPr>
          <a:lstStyle>
            <a:lvl1pPr defTabSz="1300480">
              <a:defRPr sz="5800">
                <a:solidFill>
                  <a:srgbClr val="000000"/>
                </a:solidFill>
                <a:latin typeface="Arial"/>
                <a:ea typeface="Arial"/>
                <a:cs typeface="Arial"/>
                <a:sym typeface="Arial"/>
              </a:defRPr>
            </a:lvl1pPr>
          </a:lstStyle>
          <a:p>
            <a:r>
              <a:t>Title Text</a:t>
            </a:r>
          </a:p>
        </p:txBody>
      </p:sp>
      <p:sp>
        <p:nvSpPr>
          <p:cNvPr id="1335" name="Body Level One…"/>
          <p:cNvSpPr txBox="1">
            <a:spLocks noGrp="1"/>
          </p:cNvSpPr>
          <p:nvPr>
            <p:ph type="body" sz="half" idx="1"/>
          </p:nvPr>
        </p:nvSpPr>
        <p:spPr>
          <a:xfrm>
            <a:off x="1950719" y="5527040"/>
            <a:ext cx="9103361" cy="4226561"/>
          </a:xfrm>
          <a:prstGeom prst="rect">
            <a:avLst/>
          </a:prstGeom>
        </p:spPr>
        <p:txBody>
          <a:bodyPr lIns="65023" tIns="65023" rIns="65023" bIns="65023" anchor="t">
            <a:noAutofit/>
          </a:bodyPr>
          <a:lstStyle>
            <a:lvl1pPr marL="0" indent="0" algn="ctr" defTabSz="1300480">
              <a:spcBef>
                <a:spcPts val="1000"/>
              </a:spcBef>
              <a:buSzTx/>
              <a:buNone/>
              <a:defRPr sz="4200">
                <a:solidFill>
                  <a:srgbClr val="000000"/>
                </a:solidFill>
                <a:latin typeface="Arial"/>
                <a:ea typeface="Arial"/>
                <a:cs typeface="Arial"/>
                <a:sym typeface="Arial"/>
              </a:defRPr>
            </a:lvl1pPr>
            <a:lvl2pPr marL="0" indent="457200" algn="ctr" defTabSz="1300480">
              <a:spcBef>
                <a:spcPts val="1000"/>
              </a:spcBef>
              <a:buSzTx/>
              <a:buNone/>
              <a:defRPr sz="4200">
                <a:solidFill>
                  <a:srgbClr val="000000"/>
                </a:solidFill>
                <a:latin typeface="Arial"/>
                <a:ea typeface="Arial"/>
                <a:cs typeface="Arial"/>
                <a:sym typeface="Arial"/>
              </a:defRPr>
            </a:lvl2pPr>
            <a:lvl3pPr marL="0" indent="914400" algn="ctr" defTabSz="1300480">
              <a:spcBef>
                <a:spcPts val="1000"/>
              </a:spcBef>
              <a:buSzTx/>
              <a:buNone/>
              <a:defRPr sz="4200">
                <a:solidFill>
                  <a:srgbClr val="000000"/>
                </a:solidFill>
                <a:latin typeface="Arial"/>
                <a:ea typeface="Arial"/>
                <a:cs typeface="Arial"/>
                <a:sym typeface="Arial"/>
              </a:defRPr>
            </a:lvl3pPr>
            <a:lvl4pPr marL="0" indent="1371600" algn="ctr" defTabSz="1300480">
              <a:spcBef>
                <a:spcPts val="1000"/>
              </a:spcBef>
              <a:buSzTx/>
              <a:buNone/>
              <a:defRPr sz="4200">
                <a:solidFill>
                  <a:srgbClr val="000000"/>
                </a:solidFill>
                <a:latin typeface="Arial"/>
                <a:ea typeface="Arial"/>
                <a:cs typeface="Arial"/>
                <a:sym typeface="Arial"/>
              </a:defRPr>
            </a:lvl4pPr>
            <a:lvl5pPr marL="0" indent="1828800" algn="ctr" defTabSz="1300480">
              <a:spcBef>
                <a:spcPts val="1000"/>
              </a:spcBef>
              <a:buSzTx/>
              <a:buNone/>
              <a:defRPr sz="4200">
                <a:solidFill>
                  <a:srgbClr val="00000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42" name="Title Text"/>
          <p:cNvSpPr txBox="1">
            <a:spLocks noGrp="1"/>
          </p:cNvSpPr>
          <p:nvPr>
            <p:ph type="title"/>
          </p:nvPr>
        </p:nvSpPr>
        <p:spPr>
          <a:xfrm>
            <a:off x="650239" y="390591"/>
            <a:ext cx="11704322" cy="1885250"/>
          </a:xfrm>
          <a:prstGeom prst="rect">
            <a:avLst/>
          </a:prstGeom>
        </p:spPr>
        <p:txBody>
          <a:bodyPr lIns="130023" tIns="130023" rIns="130023" bIns="130023" anchor="t"/>
          <a:lstStyle>
            <a:lvl1pPr algn="l" defTabSz="1300480">
              <a:defRPr sz="3400">
                <a:solidFill>
                  <a:srgbClr val="011138"/>
                </a:solidFill>
                <a:latin typeface="Arial"/>
                <a:ea typeface="Arial"/>
                <a:cs typeface="Arial"/>
                <a:sym typeface="Arial"/>
              </a:defRPr>
            </a:lvl1pPr>
          </a:lstStyle>
          <a:p>
            <a:r>
              <a:t>Title Text</a:t>
            </a:r>
          </a:p>
        </p:txBody>
      </p:sp>
      <p:sp>
        <p:nvSpPr>
          <p:cNvPr id="1343" name="Body Level One…"/>
          <p:cNvSpPr txBox="1">
            <a:spLocks noGrp="1"/>
          </p:cNvSpPr>
          <p:nvPr>
            <p:ph type="body" idx="1"/>
          </p:nvPr>
        </p:nvSpPr>
        <p:spPr>
          <a:xfrm>
            <a:off x="650239" y="2275839"/>
            <a:ext cx="11704322" cy="7477761"/>
          </a:xfrm>
          <a:prstGeom prst="rect">
            <a:avLst/>
          </a:prstGeom>
        </p:spPr>
        <p:txBody>
          <a:bodyPr lIns="130023" tIns="130023" rIns="130023" bIns="130023" anchor="t"/>
          <a:lstStyle>
            <a:lvl1pPr marL="422275" indent="-269875" defTabSz="1300480">
              <a:spcBef>
                <a:spcPts val="500"/>
              </a:spcBef>
              <a:buClr>
                <a:srgbClr val="011138"/>
              </a:buClr>
              <a:buSzPct val="100000"/>
              <a:buFont typeface="Arial"/>
              <a:defRPr sz="3400">
                <a:solidFill>
                  <a:srgbClr val="011138"/>
                </a:solidFill>
                <a:latin typeface="Arial"/>
                <a:ea typeface="Arial"/>
                <a:cs typeface="Arial"/>
                <a:sym typeface="Arial"/>
              </a:defRPr>
            </a:lvl1pPr>
            <a:lvl2pPr marL="0" indent="0" defTabSz="1300480">
              <a:spcBef>
                <a:spcPts val="500"/>
              </a:spcBef>
              <a:buClr>
                <a:srgbClr val="011138"/>
              </a:buClr>
              <a:buSzTx/>
              <a:buFont typeface="Arial"/>
              <a:buNone/>
              <a:defRPr sz="3400">
                <a:solidFill>
                  <a:srgbClr val="011138"/>
                </a:solidFill>
                <a:latin typeface="Arial"/>
                <a:ea typeface="Arial"/>
                <a:cs typeface="Arial"/>
                <a:sym typeface="Arial"/>
              </a:defRPr>
            </a:lvl2pPr>
            <a:lvl3pPr marL="1244600" indent="-215900" defTabSz="1300480">
              <a:spcBef>
                <a:spcPts val="500"/>
              </a:spcBef>
              <a:buClr>
                <a:srgbClr val="011138"/>
              </a:buClr>
              <a:buSzPct val="100000"/>
              <a:buFont typeface="Arial"/>
              <a:defRPr sz="3400">
                <a:solidFill>
                  <a:srgbClr val="011138"/>
                </a:solidFill>
                <a:latin typeface="Arial"/>
                <a:ea typeface="Arial"/>
                <a:cs typeface="Arial"/>
                <a:sym typeface="Arial"/>
              </a:defRPr>
            </a:lvl3pPr>
            <a:lvl4pPr marL="1671318" indent="-172718" defTabSz="1300480">
              <a:spcBef>
                <a:spcPts val="500"/>
              </a:spcBef>
              <a:buClr>
                <a:srgbClr val="011138"/>
              </a:buClr>
              <a:buSzPct val="100000"/>
              <a:buFont typeface="Arial"/>
              <a:buChar char="–"/>
              <a:defRPr sz="3400">
                <a:solidFill>
                  <a:srgbClr val="011138"/>
                </a:solidFill>
                <a:latin typeface="Arial"/>
                <a:ea typeface="Arial"/>
                <a:cs typeface="Arial"/>
                <a:sym typeface="Arial"/>
              </a:defRPr>
            </a:lvl4pPr>
            <a:lvl5pPr marL="2128520" indent="-172720" defTabSz="1300480">
              <a:spcBef>
                <a:spcPts val="500"/>
              </a:spcBef>
              <a:buClr>
                <a:srgbClr val="011138"/>
              </a:buClr>
              <a:buSzPct val="100000"/>
              <a:buFont typeface="Arial"/>
              <a:buChar char="»"/>
              <a:defRPr sz="3400">
                <a:solidFill>
                  <a:srgbClr val="01113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44" name="Slide Number"/>
          <p:cNvSpPr txBox="1">
            <a:spLocks noGrp="1"/>
          </p:cNvSpPr>
          <p:nvPr>
            <p:ph type="sldNum" sz="quarter" idx="2"/>
          </p:nvPr>
        </p:nvSpPr>
        <p:spPr>
          <a:xfrm>
            <a:off x="12394451" y="245072"/>
            <a:ext cx="368770" cy="352002"/>
          </a:xfrm>
          <a:prstGeom prst="rect">
            <a:avLst/>
          </a:prstGeom>
        </p:spPr>
        <p:txBody>
          <a:bodyPr lIns="65023" tIns="65023" rIns="65023" bIns="65023" anchor="ctr"/>
          <a:lstStyle>
            <a:lvl1pPr algn="r" defTabSz="1300480">
              <a:defRPr sz="1600">
                <a:solidFill>
                  <a:srgbClr val="898A9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51" name="Triangle"/>
          <p:cNvSpPr/>
          <p:nvPr/>
        </p:nvSpPr>
        <p:spPr>
          <a:xfrm>
            <a:off x="507999" y="9245597"/>
            <a:ext cx="119888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63500">
            <a:solidFill>
              <a:srgbClr val="444444">
                <a:alpha val="30000"/>
              </a:srgbClr>
            </a:solidFill>
            <a:miter lim="400000"/>
          </a:ln>
        </p:spPr>
        <p:txBody>
          <a:bodyPr lIns="50800" tIns="50800" rIns="50800" bIns="50800" anchor="ctr"/>
          <a:lstStyle/>
          <a:p>
            <a:pPr algn="l" defTabSz="457200">
              <a:defRPr sz="1100">
                <a:solidFill>
                  <a:srgbClr val="000000"/>
                </a:solidFill>
                <a:latin typeface="Helvetica"/>
                <a:ea typeface="Helvetica"/>
                <a:cs typeface="Helvetica"/>
                <a:sym typeface="Helvetica"/>
              </a:defRPr>
            </a:pPr>
            <a:endParaRPr/>
          </a:p>
        </p:txBody>
      </p:sp>
      <p:sp>
        <p:nvSpPr>
          <p:cNvPr id="1352" name="Triangle"/>
          <p:cNvSpPr/>
          <p:nvPr/>
        </p:nvSpPr>
        <p:spPr>
          <a:xfrm>
            <a:off x="507999" y="507999"/>
            <a:ext cx="119888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3175">
            <a:solidFill>
              <a:srgbClr val="444444">
                <a:alpha val="30000"/>
              </a:srgbClr>
            </a:solidFill>
            <a:miter lim="400000"/>
          </a:ln>
        </p:spPr>
        <p:txBody>
          <a:bodyPr lIns="50800" tIns="50800" rIns="50800" bIns="50800" anchor="ctr"/>
          <a:lstStyle/>
          <a:p>
            <a:pPr algn="l" defTabSz="457200">
              <a:defRPr sz="1100">
                <a:solidFill>
                  <a:srgbClr val="000000"/>
                </a:solidFill>
                <a:latin typeface="Helvetica"/>
                <a:ea typeface="Helvetica"/>
                <a:cs typeface="Helvetica"/>
                <a:sym typeface="Helvetica"/>
              </a:defRPr>
            </a:pPr>
            <a:endParaRPr/>
          </a:p>
        </p:txBody>
      </p:sp>
      <p:sp>
        <p:nvSpPr>
          <p:cNvPr id="1353" name="Image"/>
          <p:cNvSpPr>
            <a:spLocks noGrp="1"/>
          </p:cNvSpPr>
          <p:nvPr>
            <p:ph type="pic" idx="21"/>
          </p:nvPr>
        </p:nvSpPr>
        <p:spPr>
          <a:xfrm>
            <a:off x="-114301" y="-1"/>
            <a:ext cx="14622785" cy="9753601"/>
          </a:xfrm>
          <a:prstGeom prst="rect">
            <a:avLst/>
          </a:prstGeom>
        </p:spPr>
        <p:txBody>
          <a:bodyPr lIns="91439" tIns="45719" rIns="91439" bIns="45719" anchor="t">
            <a:noAutofit/>
          </a:bodyPr>
          <a:lstStyle/>
          <a:p>
            <a:endParaRPr/>
          </a:p>
        </p:txBody>
      </p:sp>
      <p:sp>
        <p:nvSpPr>
          <p:cNvPr id="1354" name="Slide Number"/>
          <p:cNvSpPr txBox="1">
            <a:spLocks noGrp="1"/>
          </p:cNvSpPr>
          <p:nvPr>
            <p:ph type="sldNum" sz="quarter" idx="2"/>
          </p:nvPr>
        </p:nvSpPr>
        <p:spPr>
          <a:xfrm>
            <a:off x="12179401" y="8763000"/>
            <a:ext cx="317501" cy="342900"/>
          </a:xfrm>
          <a:prstGeom prst="rect">
            <a:avLst/>
          </a:prstGeom>
        </p:spPr>
        <p:txBody>
          <a:bodyPr/>
          <a:lstStyle>
            <a:lvl1pPr>
              <a:defRPr sz="1600">
                <a:solidFill>
                  <a:srgbClr val="60606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61" name="Slide Number"/>
          <p:cNvSpPr txBox="1">
            <a:spLocks noGrp="1"/>
          </p:cNvSpPr>
          <p:nvPr>
            <p:ph type="sldNum" sz="quarter" idx="2"/>
          </p:nvPr>
        </p:nvSpPr>
        <p:spPr>
          <a:xfrm>
            <a:off x="6325920" y="9245600"/>
            <a:ext cx="340260" cy="342900"/>
          </a:xfrm>
          <a:prstGeom prst="rect">
            <a:avLst/>
          </a:prstGeom>
        </p:spPr>
        <p:txBody>
          <a:bodyPr/>
          <a:lstStyle>
            <a:lvl1pPr>
              <a:defRPr sz="1600"/>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368" name="Rectangle"/>
          <p:cNvSpPr/>
          <p:nvPr/>
        </p:nvSpPr>
        <p:spPr>
          <a:xfrm>
            <a:off x="-1" y="2113279"/>
            <a:ext cx="13004802" cy="101601"/>
          </a:xfrm>
          <a:prstGeom prst="rect">
            <a:avLst/>
          </a:prstGeom>
          <a:solidFill>
            <a:srgbClr val="000080"/>
          </a:solidFill>
          <a:ln w="12700">
            <a:miter lim="400000"/>
          </a:ln>
        </p:spPr>
        <p:txBody>
          <a:bodyPr lIns="65023" tIns="65023" rIns="65023" bIns="65023" anchor="ctr"/>
          <a:lstStyle/>
          <a:p>
            <a:pPr algn="l" defTabSz="1300480">
              <a:defRPr sz="2400">
                <a:solidFill>
                  <a:srgbClr val="000000"/>
                </a:solidFill>
                <a:latin typeface="Arial"/>
                <a:ea typeface="Arial"/>
                <a:cs typeface="Arial"/>
                <a:sym typeface="Arial"/>
              </a:defRPr>
            </a:pPr>
            <a:endParaRPr/>
          </a:p>
        </p:txBody>
      </p:sp>
      <p:sp>
        <p:nvSpPr>
          <p:cNvPr id="1369" name="Rectangle"/>
          <p:cNvSpPr/>
          <p:nvPr/>
        </p:nvSpPr>
        <p:spPr>
          <a:xfrm>
            <a:off x="-1" y="8667608"/>
            <a:ext cx="13004802" cy="101601"/>
          </a:xfrm>
          <a:prstGeom prst="rect">
            <a:avLst/>
          </a:prstGeom>
          <a:solidFill>
            <a:srgbClr val="000080"/>
          </a:solidFill>
          <a:ln w="12700">
            <a:miter lim="400000"/>
          </a:ln>
        </p:spPr>
        <p:txBody>
          <a:bodyPr lIns="65023" tIns="65023" rIns="65023" bIns="65023" anchor="ctr"/>
          <a:lstStyle/>
          <a:p>
            <a:pPr algn="l" defTabSz="1300480">
              <a:defRPr sz="2400">
                <a:solidFill>
                  <a:srgbClr val="000000"/>
                </a:solidFill>
                <a:latin typeface="Arial"/>
                <a:ea typeface="Arial"/>
                <a:cs typeface="Arial"/>
                <a:sym typeface="Arial"/>
              </a:defRPr>
            </a:pPr>
            <a:endParaRPr/>
          </a:p>
        </p:txBody>
      </p:sp>
      <p:sp>
        <p:nvSpPr>
          <p:cNvPr id="1370" name="Slide Number"/>
          <p:cNvSpPr txBox="1">
            <a:spLocks noGrp="1"/>
          </p:cNvSpPr>
          <p:nvPr>
            <p:ph type="sldNum" sz="quarter" idx="2"/>
          </p:nvPr>
        </p:nvSpPr>
        <p:spPr>
          <a:xfrm>
            <a:off x="11957539" y="8882098"/>
            <a:ext cx="397021" cy="389270"/>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FFFFFF"/>
        </a:solidFill>
        <a:effectLst/>
      </p:bgPr>
    </p:bg>
    <p:spTree>
      <p:nvGrpSpPr>
        <p:cNvPr id="1" name=""/>
        <p:cNvGrpSpPr/>
        <p:nvPr/>
      </p:nvGrpSpPr>
      <p:grpSpPr>
        <a:xfrm>
          <a:off x="0" y="0"/>
          <a:ext cx="0" cy="0"/>
          <a:chOff x="0" y="0"/>
          <a:chExt cx="0" cy="0"/>
        </a:xfrm>
      </p:grpSpPr>
      <p:sp>
        <p:nvSpPr>
          <p:cNvPr id="1377" name="Title Text"/>
          <p:cNvSpPr txBox="1">
            <a:spLocks noGrp="1"/>
          </p:cNvSpPr>
          <p:nvPr>
            <p:ph type="title"/>
          </p:nvPr>
        </p:nvSpPr>
        <p:spPr>
          <a:xfrm>
            <a:off x="711200" y="508000"/>
            <a:ext cx="9855200" cy="1625601"/>
          </a:xfrm>
          <a:prstGeom prst="rect">
            <a:avLst/>
          </a:prstGeom>
          <a:gradFill>
            <a:gsLst>
              <a:gs pos="0">
                <a:srgbClr val="92CFCF"/>
              </a:gs>
              <a:gs pos="50000">
                <a:srgbClr val="BEE0E0"/>
              </a:gs>
              <a:gs pos="100000">
                <a:srgbClr val="E0EFEF"/>
              </a:gs>
            </a:gsLst>
            <a:lin ang="10800000"/>
          </a:gradFill>
        </p:spPr>
        <p:txBody>
          <a:bodyPr lIns="65023" tIns="65023" rIns="65023" bIns="65023"/>
          <a:lstStyle>
            <a:lvl1pPr algn="l" defTabSz="1300480">
              <a:defRPr sz="5800">
                <a:solidFill>
                  <a:srgbClr val="000000"/>
                </a:solidFill>
                <a:latin typeface="Calibri"/>
                <a:ea typeface="Calibri"/>
                <a:cs typeface="Calibri"/>
                <a:sym typeface="Calibri"/>
              </a:defRPr>
            </a:lvl1pPr>
          </a:lstStyle>
          <a:p>
            <a:r>
              <a:t>Title Text</a:t>
            </a:r>
          </a:p>
        </p:txBody>
      </p:sp>
      <p:sp>
        <p:nvSpPr>
          <p:cNvPr id="1378" name="Body Level One…"/>
          <p:cNvSpPr txBox="1">
            <a:spLocks noGrp="1"/>
          </p:cNvSpPr>
          <p:nvPr>
            <p:ph type="body" idx="1"/>
          </p:nvPr>
        </p:nvSpPr>
        <p:spPr>
          <a:xfrm>
            <a:off x="1075199" y="2278399"/>
            <a:ext cx="10959255" cy="5734757"/>
          </a:xfrm>
          <a:prstGeom prst="rect">
            <a:avLst/>
          </a:prstGeom>
        </p:spPr>
        <p:txBody>
          <a:bodyPr lIns="65023" tIns="65023" rIns="65023" bIns="65023" anchor="t"/>
          <a:lstStyle>
            <a:lvl1pPr marL="450056" indent="-450056" defTabSz="1300480">
              <a:spcBef>
                <a:spcPts val="1000"/>
              </a:spcBef>
              <a:buSzPct val="100000"/>
              <a:buFont typeface="Arial"/>
              <a:defRPr sz="4200">
                <a:solidFill>
                  <a:srgbClr val="414954"/>
                </a:solidFill>
                <a:latin typeface="Calibri"/>
                <a:ea typeface="Calibri"/>
                <a:cs typeface="Calibri"/>
                <a:sym typeface="Calibri"/>
              </a:defRPr>
            </a:lvl1pPr>
            <a:lvl2pPr marL="885825" indent="-428625" defTabSz="1300480">
              <a:spcBef>
                <a:spcPts val="1000"/>
              </a:spcBef>
              <a:buSzPct val="100000"/>
              <a:buFont typeface="Arial"/>
              <a:buChar char="–"/>
              <a:defRPr sz="4200">
                <a:solidFill>
                  <a:srgbClr val="414954"/>
                </a:solidFill>
                <a:latin typeface="Calibri"/>
                <a:ea typeface="Calibri"/>
                <a:cs typeface="Calibri"/>
                <a:sym typeface="Calibri"/>
              </a:defRPr>
            </a:lvl2pPr>
            <a:lvl3pPr marL="1314450" indent="-400050" defTabSz="1300480">
              <a:spcBef>
                <a:spcPts val="1000"/>
              </a:spcBef>
              <a:buSzPct val="100000"/>
              <a:buFont typeface="Arial"/>
              <a:defRPr sz="4200">
                <a:solidFill>
                  <a:srgbClr val="414954"/>
                </a:solidFill>
                <a:latin typeface="Calibri"/>
                <a:ea typeface="Calibri"/>
                <a:cs typeface="Calibri"/>
                <a:sym typeface="Calibri"/>
              </a:defRPr>
            </a:lvl3pPr>
            <a:lvl4pPr marL="1851660" indent="-480060" defTabSz="1300480">
              <a:spcBef>
                <a:spcPts val="1000"/>
              </a:spcBef>
              <a:buSzPct val="100000"/>
              <a:buFont typeface="Arial"/>
              <a:buChar char="–"/>
              <a:defRPr sz="4200">
                <a:solidFill>
                  <a:srgbClr val="414954"/>
                </a:solidFill>
                <a:latin typeface="Calibri"/>
                <a:ea typeface="Calibri"/>
                <a:cs typeface="Calibri"/>
                <a:sym typeface="Calibri"/>
              </a:defRPr>
            </a:lvl4pPr>
            <a:lvl5pPr marL="2308860" indent="-480060" defTabSz="1300480">
              <a:spcBef>
                <a:spcPts val="1000"/>
              </a:spcBef>
              <a:buSzPct val="100000"/>
              <a:buFont typeface="Arial"/>
              <a:buChar char="»"/>
              <a:defRPr sz="4200">
                <a:solidFill>
                  <a:srgbClr val="414954"/>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79" name="Slide Number"/>
          <p:cNvSpPr txBox="1">
            <a:spLocks noGrp="1"/>
          </p:cNvSpPr>
          <p:nvPr>
            <p:ph type="sldNum" sz="quarter" idx="2"/>
          </p:nvPr>
        </p:nvSpPr>
        <p:spPr>
          <a:xfrm>
            <a:off x="6285653" y="8779792"/>
            <a:ext cx="3034455" cy="520701"/>
          </a:xfrm>
          <a:prstGeom prst="rect">
            <a:avLst/>
          </a:prstGeom>
        </p:spPr>
        <p:txBody>
          <a:bodyPr lIns="65023" tIns="65023" rIns="65023" bIns="65023" anchor="ctr"/>
          <a:lstStyle>
            <a:lvl1pPr algn="r" defTabSz="1300480">
              <a:defRPr sz="1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pic>
        <p:nvPicPr>
          <p:cNvPr id="1386" name="image5.jpg" descr="image5.jpg"/>
          <p:cNvPicPr>
            <a:picLocks noChangeAspect="1"/>
          </p:cNvPicPr>
          <p:nvPr/>
        </p:nvPicPr>
        <p:blipFill>
          <a:blip r:embed="rId2">
            <a:extLst/>
          </a:blip>
          <a:stretch>
            <a:fillRect/>
          </a:stretch>
        </p:blipFill>
        <p:spPr>
          <a:xfrm>
            <a:off x="8771466" y="370275"/>
            <a:ext cx="3978206" cy="1587219"/>
          </a:xfrm>
          <a:prstGeom prst="rect">
            <a:avLst/>
          </a:prstGeom>
          <a:ln w="12700">
            <a:miter lim="400000"/>
          </a:ln>
        </p:spPr>
      </p:pic>
      <p:pic>
        <p:nvPicPr>
          <p:cNvPr id="1387" name="image5.jpg" descr="image5.jpg"/>
          <p:cNvPicPr>
            <a:picLocks noChangeAspect="1"/>
          </p:cNvPicPr>
          <p:nvPr/>
        </p:nvPicPr>
        <p:blipFill>
          <a:blip r:embed="rId2">
            <a:extLst/>
          </a:blip>
          <a:stretch>
            <a:fillRect/>
          </a:stretch>
        </p:blipFill>
        <p:spPr>
          <a:xfrm>
            <a:off x="8771466" y="370275"/>
            <a:ext cx="3978206" cy="1587219"/>
          </a:xfrm>
          <a:prstGeom prst="rect">
            <a:avLst/>
          </a:prstGeom>
          <a:ln w="12700">
            <a:miter lim="400000"/>
          </a:ln>
        </p:spPr>
      </p:pic>
      <p:sp>
        <p:nvSpPr>
          <p:cNvPr id="1388" name="Line"/>
          <p:cNvSpPr/>
          <p:nvPr/>
        </p:nvSpPr>
        <p:spPr>
          <a:xfrm>
            <a:off x="666045" y="2111022"/>
            <a:ext cx="12083627" cy="1"/>
          </a:xfrm>
          <a:prstGeom prst="line">
            <a:avLst/>
          </a:prstGeom>
          <a:ln w="25400">
            <a:solidFill>
              <a:srgbClr val="F15D22"/>
            </a:solidFill>
          </a:ln>
        </p:spPr>
        <p:txBody>
          <a:bodyPr lIns="65023" tIns="65023" rIns="65023" bIns="65023"/>
          <a:lstStyle/>
          <a:p>
            <a:pPr algn="l" defTabSz="1300480">
              <a:defRPr sz="2400">
                <a:solidFill>
                  <a:srgbClr val="000000"/>
                </a:solidFill>
                <a:latin typeface="Gill Sans MT"/>
                <a:ea typeface="Gill Sans MT"/>
                <a:cs typeface="Gill Sans MT"/>
                <a:sym typeface="Gill Sans MT"/>
              </a:defRPr>
            </a:pPr>
            <a:endParaRPr/>
          </a:p>
        </p:txBody>
      </p:sp>
      <p:sp>
        <p:nvSpPr>
          <p:cNvPr id="1389" name="Title Text"/>
          <p:cNvSpPr txBox="1">
            <a:spLocks noGrp="1"/>
          </p:cNvSpPr>
          <p:nvPr>
            <p:ph type="title"/>
          </p:nvPr>
        </p:nvSpPr>
        <p:spPr>
          <a:xfrm>
            <a:off x="650239" y="390596"/>
            <a:ext cx="8310882" cy="1625601"/>
          </a:xfrm>
          <a:prstGeom prst="rect">
            <a:avLst/>
          </a:prstGeom>
        </p:spPr>
        <p:txBody>
          <a:bodyPr lIns="65023" tIns="65023" rIns="65023" bIns="65023"/>
          <a:lstStyle>
            <a:lvl1pPr algn="l" defTabSz="1300480">
              <a:defRPr sz="3800">
                <a:solidFill>
                  <a:srgbClr val="000000"/>
                </a:solidFill>
                <a:latin typeface="Arial"/>
                <a:ea typeface="Arial"/>
                <a:cs typeface="Arial"/>
                <a:sym typeface="Arial"/>
              </a:defRPr>
            </a:lvl1pPr>
          </a:lstStyle>
          <a:p>
            <a:r>
              <a:t>Title Text</a:t>
            </a:r>
          </a:p>
        </p:txBody>
      </p:sp>
      <p:sp>
        <p:nvSpPr>
          <p:cNvPr id="1390" name="Body Level One…"/>
          <p:cNvSpPr txBox="1">
            <a:spLocks noGrp="1"/>
          </p:cNvSpPr>
          <p:nvPr>
            <p:ph type="body" sz="half" idx="1"/>
          </p:nvPr>
        </p:nvSpPr>
        <p:spPr>
          <a:xfrm>
            <a:off x="650239" y="2275839"/>
            <a:ext cx="5743788" cy="6436927"/>
          </a:xfrm>
          <a:prstGeom prst="rect">
            <a:avLst/>
          </a:prstGeom>
        </p:spPr>
        <p:txBody>
          <a:bodyPr lIns="65023" tIns="65023" rIns="65023" bIns="65023" anchor="t"/>
          <a:lstStyle>
            <a:lvl1pPr marL="485775" indent="-485775" defTabSz="1300480">
              <a:spcBef>
                <a:spcPts val="800"/>
              </a:spcBef>
              <a:buSzPct val="100000"/>
              <a:buFont typeface="Arial"/>
              <a:defRPr sz="3400">
                <a:solidFill>
                  <a:srgbClr val="000000"/>
                </a:solidFill>
                <a:latin typeface="Arial"/>
                <a:ea typeface="Arial"/>
                <a:cs typeface="Arial"/>
                <a:sym typeface="Arial"/>
              </a:defRPr>
            </a:lvl1pPr>
            <a:lvl2pPr marL="942975" indent="-485775" defTabSz="1300480">
              <a:spcBef>
                <a:spcPts val="800"/>
              </a:spcBef>
              <a:buSzPct val="100000"/>
              <a:buFont typeface="Arial"/>
              <a:buChar char="–"/>
              <a:defRPr sz="3400">
                <a:solidFill>
                  <a:srgbClr val="000000"/>
                </a:solidFill>
                <a:latin typeface="Arial"/>
                <a:ea typeface="Arial"/>
                <a:cs typeface="Arial"/>
                <a:sym typeface="Arial"/>
              </a:defRPr>
            </a:lvl2pPr>
            <a:lvl3pPr marL="1303019" indent="-388619" defTabSz="1300480">
              <a:spcBef>
                <a:spcPts val="800"/>
              </a:spcBef>
              <a:buSzPct val="100000"/>
              <a:buFont typeface="Arial"/>
              <a:defRPr sz="3400">
                <a:solidFill>
                  <a:srgbClr val="000000"/>
                </a:solidFill>
                <a:latin typeface="Arial"/>
                <a:ea typeface="Arial"/>
                <a:cs typeface="Arial"/>
                <a:sym typeface="Arial"/>
              </a:defRPr>
            </a:lvl3pPr>
            <a:lvl4pPr marL="1803400" indent="-431800" defTabSz="1300480">
              <a:spcBef>
                <a:spcPts val="800"/>
              </a:spcBef>
              <a:buSzPct val="100000"/>
              <a:buFont typeface="Arial"/>
              <a:buChar char="–"/>
              <a:defRPr sz="3400">
                <a:solidFill>
                  <a:srgbClr val="000000"/>
                </a:solidFill>
                <a:latin typeface="Arial"/>
                <a:ea typeface="Arial"/>
                <a:cs typeface="Arial"/>
                <a:sym typeface="Arial"/>
              </a:defRPr>
            </a:lvl4pPr>
            <a:lvl5pPr marL="2260600" indent="-431800" defTabSz="1300480">
              <a:spcBef>
                <a:spcPts val="800"/>
              </a:spcBef>
              <a:buSzPct val="100000"/>
              <a:buFont typeface="Arial"/>
              <a:buChar char="»"/>
              <a:defRPr sz="3400">
                <a:solidFill>
                  <a:srgbClr val="00000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1" name="Slide Number"/>
          <p:cNvSpPr txBox="1">
            <a:spLocks noGrp="1"/>
          </p:cNvSpPr>
          <p:nvPr>
            <p:ph type="sldNum" sz="quarter" idx="2"/>
          </p:nvPr>
        </p:nvSpPr>
        <p:spPr>
          <a:xfrm>
            <a:off x="11985791" y="9123786"/>
            <a:ext cx="368769" cy="352001"/>
          </a:xfrm>
          <a:prstGeom prst="rect">
            <a:avLst/>
          </a:prstGeom>
        </p:spPr>
        <p:txBody>
          <a:bodyPr lIns="65023" tIns="65023" rIns="65023" bIns="65023" anchor="ctr"/>
          <a:lstStyle>
            <a:lvl1pPr algn="r" defTabSz="1300480">
              <a:defRPr sz="1600">
                <a:solidFill>
                  <a:srgbClr val="888888"/>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398" name="Line"/>
          <p:cNvSpPr/>
          <p:nvPr/>
        </p:nvSpPr>
        <p:spPr>
          <a:xfrm>
            <a:off x="357717" y="2111692"/>
            <a:ext cx="12289366" cy="1"/>
          </a:xfrm>
          <a:prstGeom prst="line">
            <a:avLst/>
          </a:prstGeom>
          <a:ln w="25400">
            <a:solidFill>
              <a:srgbClr val="F15D22"/>
            </a:solidFill>
          </a:ln>
        </p:spPr>
        <p:txBody>
          <a:bodyPr lIns="65023" tIns="65023" rIns="65023" bIns="65023"/>
          <a:lstStyle/>
          <a:p>
            <a:pPr algn="l" defTabSz="1300480">
              <a:defRPr sz="2400">
                <a:solidFill>
                  <a:srgbClr val="000000"/>
                </a:solidFill>
                <a:latin typeface="Gill Sans MT"/>
                <a:ea typeface="Gill Sans MT"/>
                <a:cs typeface="Gill Sans MT"/>
                <a:sym typeface="Gill Sans MT"/>
              </a:defRPr>
            </a:pPr>
            <a:endParaRPr/>
          </a:p>
        </p:txBody>
      </p:sp>
      <p:sp>
        <p:nvSpPr>
          <p:cNvPr id="1399" name="Title Text"/>
          <p:cNvSpPr txBox="1">
            <a:spLocks noGrp="1"/>
          </p:cNvSpPr>
          <p:nvPr>
            <p:ph type="title"/>
          </p:nvPr>
        </p:nvSpPr>
        <p:spPr>
          <a:xfrm>
            <a:off x="650239" y="390596"/>
            <a:ext cx="8310882" cy="1625601"/>
          </a:xfrm>
          <a:prstGeom prst="rect">
            <a:avLst/>
          </a:prstGeom>
        </p:spPr>
        <p:txBody>
          <a:bodyPr lIns="65023" tIns="65023" rIns="65023" bIns="65023"/>
          <a:lstStyle>
            <a:lvl1pPr algn="l" defTabSz="1300480">
              <a:defRPr sz="3800">
                <a:solidFill>
                  <a:srgbClr val="000000"/>
                </a:solidFill>
                <a:latin typeface="Arial"/>
                <a:ea typeface="Arial"/>
                <a:cs typeface="Arial"/>
                <a:sym typeface="Arial"/>
              </a:defRPr>
            </a:lvl1pPr>
          </a:lstStyle>
          <a:p>
            <a:r>
              <a:t>Title Text</a:t>
            </a:r>
          </a:p>
        </p:txBody>
      </p:sp>
      <p:sp>
        <p:nvSpPr>
          <p:cNvPr id="1400" name="Body Level One…"/>
          <p:cNvSpPr txBox="1">
            <a:spLocks noGrp="1"/>
          </p:cNvSpPr>
          <p:nvPr>
            <p:ph type="body" idx="1"/>
          </p:nvPr>
        </p:nvSpPr>
        <p:spPr>
          <a:xfrm>
            <a:off x="650239" y="2275839"/>
            <a:ext cx="11704322" cy="6436927"/>
          </a:xfrm>
          <a:prstGeom prst="rect">
            <a:avLst/>
          </a:prstGeom>
        </p:spPr>
        <p:txBody>
          <a:bodyPr lIns="65023" tIns="65023" rIns="65023" bIns="65023" anchor="t"/>
          <a:lstStyle>
            <a:lvl1pPr marL="485775" indent="-485775" defTabSz="1300480">
              <a:spcBef>
                <a:spcPts val="800"/>
              </a:spcBef>
              <a:buSzPct val="100000"/>
              <a:buFont typeface="Arial"/>
              <a:defRPr sz="3400">
                <a:solidFill>
                  <a:srgbClr val="000000"/>
                </a:solidFill>
                <a:latin typeface="Arial"/>
                <a:ea typeface="Arial"/>
                <a:cs typeface="Arial"/>
                <a:sym typeface="Arial"/>
              </a:defRPr>
            </a:lvl1pPr>
            <a:lvl2pPr marL="862012" indent="-404812" defTabSz="1300480">
              <a:spcBef>
                <a:spcPts val="800"/>
              </a:spcBef>
              <a:buSzPct val="100000"/>
              <a:buFont typeface="Arial"/>
              <a:buChar char="–"/>
              <a:defRPr sz="3400">
                <a:solidFill>
                  <a:srgbClr val="000000"/>
                </a:solidFill>
                <a:latin typeface="Arial"/>
                <a:ea typeface="Arial"/>
                <a:cs typeface="Arial"/>
                <a:sym typeface="Arial"/>
              </a:defRPr>
            </a:lvl2pPr>
            <a:lvl3pPr marL="1238250" indent="-323850" defTabSz="1300480">
              <a:spcBef>
                <a:spcPts val="800"/>
              </a:spcBef>
              <a:buSzPct val="100000"/>
              <a:buFont typeface="Arial"/>
              <a:defRPr sz="3400">
                <a:solidFill>
                  <a:srgbClr val="000000"/>
                </a:solidFill>
                <a:latin typeface="Arial"/>
                <a:ea typeface="Arial"/>
                <a:cs typeface="Arial"/>
                <a:sym typeface="Arial"/>
              </a:defRPr>
            </a:lvl3pPr>
            <a:lvl4pPr marL="1760220" indent="-388620" defTabSz="1300480">
              <a:spcBef>
                <a:spcPts val="800"/>
              </a:spcBef>
              <a:buSzPct val="100000"/>
              <a:buFont typeface="Arial"/>
              <a:buChar char="–"/>
              <a:defRPr sz="3400">
                <a:solidFill>
                  <a:srgbClr val="000000"/>
                </a:solidFill>
                <a:latin typeface="Arial"/>
                <a:ea typeface="Arial"/>
                <a:cs typeface="Arial"/>
                <a:sym typeface="Arial"/>
              </a:defRPr>
            </a:lvl4pPr>
            <a:lvl5pPr marL="2217420" indent="-388620" defTabSz="1300480">
              <a:spcBef>
                <a:spcPts val="800"/>
              </a:spcBef>
              <a:buSzPct val="100000"/>
              <a:buFont typeface="Arial"/>
              <a:buChar char="»"/>
              <a:defRPr sz="3400">
                <a:solidFill>
                  <a:srgbClr val="00000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pic>
        <p:nvPicPr>
          <p:cNvPr id="1401" name="image5.jpg" descr="image5.jpg"/>
          <p:cNvPicPr>
            <a:picLocks noChangeAspect="1"/>
          </p:cNvPicPr>
          <p:nvPr/>
        </p:nvPicPr>
        <p:blipFill>
          <a:blip r:embed="rId2">
            <a:extLst/>
          </a:blip>
          <a:stretch>
            <a:fillRect/>
          </a:stretch>
        </p:blipFill>
        <p:spPr>
          <a:xfrm>
            <a:off x="8771466" y="370275"/>
            <a:ext cx="3978206" cy="1587219"/>
          </a:xfrm>
          <a:prstGeom prst="rect">
            <a:avLst/>
          </a:prstGeom>
          <a:ln w="12700">
            <a:miter lim="400000"/>
          </a:ln>
        </p:spPr>
      </p:pic>
      <p:sp>
        <p:nvSpPr>
          <p:cNvPr id="1402" name="Slide Number"/>
          <p:cNvSpPr txBox="1">
            <a:spLocks noGrp="1"/>
          </p:cNvSpPr>
          <p:nvPr>
            <p:ph type="sldNum" sz="quarter" idx="2"/>
          </p:nvPr>
        </p:nvSpPr>
        <p:spPr>
          <a:xfrm>
            <a:off x="11985791" y="9123786"/>
            <a:ext cx="368769" cy="352001"/>
          </a:xfrm>
          <a:prstGeom prst="rect">
            <a:avLst/>
          </a:prstGeom>
        </p:spPr>
        <p:txBody>
          <a:bodyPr lIns="65023" tIns="65023" rIns="65023" bIns="65023" anchor="ctr"/>
          <a:lstStyle>
            <a:lvl1pPr algn="r" defTabSz="1300480">
              <a:defRPr sz="1600">
                <a:solidFill>
                  <a:srgbClr val="888888"/>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1409" name="Title Text"/>
          <p:cNvSpPr txBox="1">
            <a:spLocks noGrp="1"/>
          </p:cNvSpPr>
          <p:nvPr>
            <p:ph type="title"/>
          </p:nvPr>
        </p:nvSpPr>
        <p:spPr>
          <a:xfrm>
            <a:off x="975359" y="3029943"/>
            <a:ext cx="11054082" cy="2090703"/>
          </a:xfrm>
          <a:prstGeom prst="rect">
            <a:avLst/>
          </a:prstGeom>
        </p:spPr>
        <p:txBody>
          <a:bodyPr lIns="65023" tIns="65023" rIns="65023" bIns="65023"/>
          <a:lstStyle>
            <a:lvl1pPr defTabSz="1300480">
              <a:defRPr sz="6200">
                <a:solidFill>
                  <a:srgbClr val="000000"/>
                </a:solidFill>
                <a:latin typeface="Calibri"/>
                <a:ea typeface="Calibri"/>
                <a:cs typeface="Calibri"/>
                <a:sym typeface="Calibri"/>
              </a:defRPr>
            </a:lvl1pPr>
          </a:lstStyle>
          <a:p>
            <a:r>
              <a:t>Title Text</a:t>
            </a:r>
          </a:p>
        </p:txBody>
      </p:sp>
      <p:sp>
        <p:nvSpPr>
          <p:cNvPr id="1410" name="Body Level One…"/>
          <p:cNvSpPr txBox="1">
            <a:spLocks noGrp="1"/>
          </p:cNvSpPr>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sz="4400">
                <a:solidFill>
                  <a:srgbClr val="888888"/>
                </a:solidFill>
                <a:latin typeface="Calibri"/>
                <a:ea typeface="Calibri"/>
                <a:cs typeface="Calibri"/>
                <a:sym typeface="Calibri"/>
              </a:defRPr>
            </a:lvl1pPr>
            <a:lvl2pPr marL="0" indent="457200" algn="ctr" defTabSz="1300480">
              <a:spcBef>
                <a:spcPts val="1000"/>
              </a:spcBef>
              <a:buSzTx/>
              <a:buNone/>
              <a:defRPr sz="4400">
                <a:solidFill>
                  <a:srgbClr val="888888"/>
                </a:solidFill>
                <a:latin typeface="Calibri"/>
                <a:ea typeface="Calibri"/>
                <a:cs typeface="Calibri"/>
                <a:sym typeface="Calibri"/>
              </a:defRPr>
            </a:lvl2pPr>
            <a:lvl3pPr marL="0" indent="914400" algn="ctr" defTabSz="1300480">
              <a:spcBef>
                <a:spcPts val="1000"/>
              </a:spcBef>
              <a:buSzTx/>
              <a:buNone/>
              <a:defRPr sz="4400">
                <a:solidFill>
                  <a:srgbClr val="888888"/>
                </a:solidFill>
                <a:latin typeface="Calibri"/>
                <a:ea typeface="Calibri"/>
                <a:cs typeface="Calibri"/>
                <a:sym typeface="Calibri"/>
              </a:defRPr>
            </a:lvl3pPr>
            <a:lvl4pPr marL="0" indent="1371600" algn="ctr" defTabSz="1300480">
              <a:spcBef>
                <a:spcPts val="1000"/>
              </a:spcBef>
              <a:buSzTx/>
              <a:buNone/>
              <a:defRPr sz="4400">
                <a:solidFill>
                  <a:srgbClr val="888888"/>
                </a:solidFill>
                <a:latin typeface="Calibri"/>
                <a:ea typeface="Calibri"/>
                <a:cs typeface="Calibri"/>
                <a:sym typeface="Calibri"/>
              </a:defRPr>
            </a:lvl4pPr>
            <a:lvl5pPr marL="0" indent="1828800" algn="ctr" defTabSz="1300480">
              <a:spcBef>
                <a:spcPts val="1000"/>
              </a:spcBef>
              <a:buSzTx/>
              <a:buNone/>
              <a:defRPr sz="4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11" name="Slide Number"/>
          <p:cNvSpPr txBox="1">
            <a:spLocks noGrp="1"/>
          </p:cNvSpPr>
          <p:nvPr>
            <p:ph type="sldNum" sz="quarter" idx="2"/>
          </p:nvPr>
        </p:nvSpPr>
        <p:spPr>
          <a:xfrm>
            <a:off x="11998689" y="9114112"/>
            <a:ext cx="355871" cy="371349"/>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21"/>
          </p:nvPr>
        </p:nvSpPr>
        <p:spPr>
          <a:xfrm>
            <a:off x="6642100" y="762000"/>
            <a:ext cx="5494867" cy="82423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762000"/>
            <a:ext cx="5334000" cy="40005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8" name="image2.png" descr="image2.png"/>
          <p:cNvPicPr>
            <a:picLocks noChangeAspect="1"/>
          </p:cNvPicPr>
          <p:nvPr/>
        </p:nvPicPr>
        <p:blipFill>
          <a:blip r:embed="rId3">
            <a:extLst/>
          </a:blip>
          <a:srcRect l="3613"/>
          <a:stretch>
            <a:fillRect/>
          </a:stretch>
        </p:blipFill>
        <p:spPr>
          <a:xfrm>
            <a:off x="-1" y="4066863"/>
            <a:ext cx="4306147" cy="4467537"/>
          </a:xfrm>
          <a:prstGeom prst="rect">
            <a:avLst/>
          </a:prstGeom>
          <a:ln w="12700">
            <a:miter lim="400000"/>
          </a:ln>
        </p:spPr>
      </p:pic>
      <p:pic>
        <p:nvPicPr>
          <p:cNvPr id="1419" name="image3.png" descr="image3.png"/>
          <p:cNvPicPr>
            <a:picLocks noChangeAspect="1"/>
          </p:cNvPicPr>
          <p:nvPr/>
        </p:nvPicPr>
        <p:blipFill>
          <a:blip r:embed="rId4">
            <a:extLst/>
          </a:blip>
          <a:srcRect l="35640"/>
          <a:stretch>
            <a:fillRect/>
          </a:stretch>
        </p:blipFill>
        <p:spPr>
          <a:xfrm>
            <a:off x="-1" y="4304369"/>
            <a:ext cx="1623907" cy="2523151"/>
          </a:xfrm>
          <a:prstGeom prst="rect">
            <a:avLst/>
          </a:prstGeom>
          <a:ln w="12700">
            <a:miter lim="400000"/>
          </a:ln>
        </p:spPr>
      </p:pic>
      <p:sp>
        <p:nvSpPr>
          <p:cNvPr id="1420" name="Circle"/>
          <p:cNvSpPr/>
          <p:nvPr/>
        </p:nvSpPr>
        <p:spPr>
          <a:xfrm>
            <a:off x="9182945" y="3007359"/>
            <a:ext cx="3007361" cy="3007362"/>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8767" tIns="48767" rIns="48767" bIns="48767"/>
          <a:lstStyle/>
          <a:p>
            <a:pPr algn="l" defTabSz="650240">
              <a:defRPr sz="2400">
                <a:latin typeface="Century Gothic"/>
                <a:ea typeface="Century Gothic"/>
                <a:cs typeface="Century Gothic"/>
                <a:sym typeface="Century Gothic"/>
              </a:defRPr>
            </a:pPr>
            <a:endParaRPr/>
          </a:p>
        </p:txBody>
      </p:sp>
      <p:pic>
        <p:nvPicPr>
          <p:cNvPr id="1421" name="image4.png" descr="image4.png"/>
          <p:cNvPicPr>
            <a:picLocks noChangeAspect="1"/>
          </p:cNvPicPr>
          <p:nvPr/>
        </p:nvPicPr>
        <p:blipFill>
          <a:blip r:embed="rId5">
            <a:extLst/>
          </a:blip>
          <a:srcRect t="28812"/>
          <a:stretch>
            <a:fillRect/>
          </a:stretch>
        </p:blipFill>
        <p:spPr>
          <a:xfrm>
            <a:off x="8532706" y="1219199"/>
            <a:ext cx="1710280" cy="1217502"/>
          </a:xfrm>
          <a:prstGeom prst="rect">
            <a:avLst/>
          </a:prstGeom>
          <a:ln w="12700">
            <a:miter lim="400000"/>
          </a:ln>
        </p:spPr>
      </p:pic>
      <p:pic>
        <p:nvPicPr>
          <p:cNvPr id="1422" name="image5.png" descr="image5.png"/>
          <p:cNvPicPr>
            <a:picLocks noChangeAspect="1"/>
          </p:cNvPicPr>
          <p:nvPr/>
        </p:nvPicPr>
        <p:blipFill>
          <a:blip r:embed="rId6">
            <a:extLst/>
          </a:blip>
          <a:srcRect b="23320"/>
          <a:stretch>
            <a:fillRect/>
          </a:stretch>
        </p:blipFill>
        <p:spPr>
          <a:xfrm>
            <a:off x="9179603" y="7721600"/>
            <a:ext cx="1059984" cy="812800"/>
          </a:xfrm>
          <a:prstGeom prst="rect">
            <a:avLst/>
          </a:prstGeom>
          <a:ln w="12700">
            <a:miter lim="400000"/>
          </a:ln>
        </p:spPr>
      </p:pic>
      <p:sp>
        <p:nvSpPr>
          <p:cNvPr id="1423" name="Rectangle"/>
          <p:cNvSpPr/>
          <p:nvPr/>
        </p:nvSpPr>
        <p:spPr>
          <a:xfrm>
            <a:off x="11133666" y="1219199"/>
            <a:ext cx="731521" cy="1219201"/>
          </a:xfrm>
          <a:prstGeom prst="rect">
            <a:avLst/>
          </a:prstGeom>
          <a:solidFill>
            <a:srgbClr val="B01513"/>
          </a:solidFill>
          <a:ln w="12700">
            <a:miter lim="400000"/>
          </a:ln>
          <a:effectLst>
            <a:outerShdw blurRad="38100" dist="25400" dir="5400000" rotWithShape="0">
              <a:srgbClr val="000000">
                <a:alpha val="45000"/>
              </a:srgbClr>
            </a:outerShdw>
          </a:effectLst>
        </p:spPr>
        <p:txBody>
          <a:bodyPr lIns="48767" tIns="48767" rIns="48767" bIns="48767"/>
          <a:lstStyle/>
          <a:p>
            <a:pPr algn="l" defTabSz="650240">
              <a:defRPr sz="2400">
                <a:latin typeface="Century Gothic"/>
                <a:ea typeface="Century Gothic"/>
                <a:cs typeface="Century Gothic"/>
                <a:sym typeface="Century Gothic"/>
              </a:defRPr>
            </a:pPr>
            <a:endParaRPr/>
          </a:p>
        </p:txBody>
      </p:sp>
      <p:sp>
        <p:nvSpPr>
          <p:cNvPr id="1424" name="Title Text"/>
          <p:cNvSpPr txBox="1">
            <a:spLocks noGrp="1"/>
          </p:cNvSpPr>
          <p:nvPr>
            <p:ph type="title"/>
          </p:nvPr>
        </p:nvSpPr>
        <p:spPr>
          <a:xfrm>
            <a:off x="1231952" y="4271715"/>
            <a:ext cx="9414035" cy="2043358"/>
          </a:xfrm>
          <a:prstGeom prst="rect">
            <a:avLst/>
          </a:prstGeom>
        </p:spPr>
        <p:txBody>
          <a:bodyPr lIns="48767" tIns="48767" rIns="48767" bIns="48767" anchor="b"/>
          <a:lstStyle>
            <a:lvl1pPr algn="l" defTabSz="650240">
              <a:defRPr sz="5600">
                <a:solidFill>
                  <a:srgbClr val="EBEBEB"/>
                </a:solidFill>
                <a:latin typeface="Century Gothic"/>
                <a:ea typeface="Century Gothic"/>
                <a:cs typeface="Century Gothic"/>
                <a:sym typeface="Century Gothic"/>
              </a:defRPr>
            </a:lvl1pPr>
          </a:lstStyle>
          <a:p>
            <a:r>
              <a:t>Title Text</a:t>
            </a:r>
          </a:p>
        </p:txBody>
      </p:sp>
      <p:sp>
        <p:nvSpPr>
          <p:cNvPr id="1425" name="Body Level One…"/>
          <p:cNvSpPr txBox="1">
            <a:spLocks noGrp="1"/>
          </p:cNvSpPr>
          <p:nvPr>
            <p:ph type="body" sz="quarter" idx="1"/>
          </p:nvPr>
        </p:nvSpPr>
        <p:spPr>
          <a:xfrm>
            <a:off x="1231951" y="6315073"/>
            <a:ext cx="9414037" cy="917761"/>
          </a:xfrm>
          <a:prstGeom prst="rect">
            <a:avLst/>
          </a:prstGeom>
        </p:spPr>
        <p:txBody>
          <a:bodyPr lIns="48767" tIns="48767" rIns="48767" bIns="48767" anchor="t"/>
          <a:lstStyle>
            <a:lvl1pPr marL="0" indent="0" defTabSz="650240">
              <a:spcBef>
                <a:spcPts val="1400"/>
              </a:spcBef>
              <a:buSzTx/>
              <a:buNone/>
              <a:defRPr sz="2800" cap="all">
                <a:solidFill>
                  <a:srgbClr val="8AD0D6"/>
                </a:solidFill>
                <a:latin typeface="Century Gothic"/>
                <a:ea typeface="Century Gothic"/>
                <a:cs typeface="Century Gothic"/>
                <a:sym typeface="Century Gothic"/>
              </a:defRPr>
            </a:lvl1pPr>
            <a:lvl2pPr marL="0" indent="457200" defTabSz="650240">
              <a:spcBef>
                <a:spcPts val="1400"/>
              </a:spcBef>
              <a:buSzTx/>
              <a:buNone/>
              <a:defRPr sz="2800" cap="all">
                <a:solidFill>
                  <a:srgbClr val="8AD0D6"/>
                </a:solidFill>
                <a:latin typeface="Century Gothic"/>
                <a:ea typeface="Century Gothic"/>
                <a:cs typeface="Century Gothic"/>
                <a:sym typeface="Century Gothic"/>
              </a:defRPr>
            </a:lvl2pPr>
            <a:lvl3pPr marL="0" indent="914400" defTabSz="650240">
              <a:spcBef>
                <a:spcPts val="1400"/>
              </a:spcBef>
              <a:buSzTx/>
              <a:buNone/>
              <a:defRPr sz="2800" cap="all">
                <a:solidFill>
                  <a:srgbClr val="8AD0D6"/>
                </a:solidFill>
                <a:latin typeface="Century Gothic"/>
                <a:ea typeface="Century Gothic"/>
                <a:cs typeface="Century Gothic"/>
                <a:sym typeface="Century Gothic"/>
              </a:defRPr>
            </a:lvl3pPr>
            <a:lvl4pPr marL="0" indent="1371600" defTabSz="650240">
              <a:spcBef>
                <a:spcPts val="1400"/>
              </a:spcBef>
              <a:buSzTx/>
              <a:buNone/>
              <a:defRPr sz="2800" cap="all">
                <a:solidFill>
                  <a:srgbClr val="8AD0D6"/>
                </a:solidFill>
                <a:latin typeface="Century Gothic"/>
                <a:ea typeface="Century Gothic"/>
                <a:cs typeface="Century Gothic"/>
                <a:sym typeface="Century Gothic"/>
              </a:defRPr>
            </a:lvl4pPr>
            <a:lvl5pPr marL="0" indent="1828800" defTabSz="650240">
              <a:spcBef>
                <a:spcPts val="1400"/>
              </a:spcBef>
              <a:buSzTx/>
              <a:buNone/>
              <a:defRPr sz="2800" cap="all">
                <a:solidFill>
                  <a:srgbClr val="8AD0D6"/>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426" name="Slide Number"/>
          <p:cNvSpPr txBox="1">
            <a:spLocks noGrp="1"/>
          </p:cNvSpPr>
          <p:nvPr>
            <p:ph type="sldNum" sz="quarter" idx="2"/>
          </p:nvPr>
        </p:nvSpPr>
        <p:spPr>
          <a:xfrm>
            <a:off x="11167174" y="1671774"/>
            <a:ext cx="645150" cy="681737"/>
          </a:xfrm>
          <a:prstGeom prst="rect">
            <a:avLst/>
          </a:prstGeom>
        </p:spPr>
        <p:txBody>
          <a:bodyPr lIns="48767" tIns="48767" rIns="48767" bIns="48767" anchor="b"/>
          <a:lstStyle>
            <a:lvl1pPr defTabSz="650240">
              <a:defRPr sz="3800">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433" name="Title Text"/>
          <p:cNvSpPr txBox="1">
            <a:spLocks noGrp="1"/>
          </p:cNvSpPr>
          <p:nvPr>
            <p:ph type="title"/>
          </p:nvPr>
        </p:nvSpPr>
        <p:spPr>
          <a:xfrm>
            <a:off x="650239" y="390596"/>
            <a:ext cx="11704322" cy="1625601"/>
          </a:xfrm>
          <a:prstGeom prst="rect">
            <a:avLst/>
          </a:prstGeom>
        </p:spPr>
        <p:txBody>
          <a:bodyPr lIns="65023" tIns="65023" rIns="65023" bIns="65023"/>
          <a:lstStyle>
            <a:lvl1pPr defTabSz="1300480">
              <a:defRPr sz="6200">
                <a:solidFill>
                  <a:srgbClr val="000000"/>
                </a:solidFill>
                <a:latin typeface="Calibri"/>
                <a:ea typeface="Calibri"/>
                <a:cs typeface="Calibri"/>
                <a:sym typeface="Calibri"/>
              </a:defRPr>
            </a:lvl1pPr>
          </a:lstStyle>
          <a:p>
            <a:r>
              <a:t>Title Text</a:t>
            </a:r>
          </a:p>
        </p:txBody>
      </p:sp>
      <p:sp>
        <p:nvSpPr>
          <p:cNvPr id="1434" name="Body Level One…"/>
          <p:cNvSpPr txBox="1">
            <a:spLocks noGrp="1"/>
          </p:cNvSpPr>
          <p:nvPr>
            <p:ph type="body" idx="1"/>
          </p:nvPr>
        </p:nvSpPr>
        <p:spPr>
          <a:xfrm>
            <a:off x="650239" y="2275839"/>
            <a:ext cx="11704322" cy="6436927"/>
          </a:xfrm>
          <a:prstGeom prst="rect">
            <a:avLst/>
          </a:prstGeom>
        </p:spPr>
        <p:txBody>
          <a:bodyPr lIns="65023" tIns="65023" rIns="65023" bIns="65023" anchor="t"/>
          <a:lstStyle>
            <a:lvl1pPr marL="471487" indent="-471487" defTabSz="1300480">
              <a:spcBef>
                <a:spcPts val="1000"/>
              </a:spcBef>
              <a:buSzPct val="100000"/>
              <a:buFont typeface="Arial"/>
              <a:defRPr sz="4400">
                <a:solidFill>
                  <a:srgbClr val="000000"/>
                </a:solidFill>
                <a:latin typeface="Calibri"/>
                <a:ea typeface="Calibri"/>
                <a:cs typeface="Calibri"/>
                <a:sym typeface="Calibri"/>
              </a:defRPr>
            </a:lvl1pPr>
            <a:lvl2pPr marL="906235" indent="-449035" defTabSz="1300480">
              <a:spcBef>
                <a:spcPts val="1000"/>
              </a:spcBef>
              <a:buSzPct val="100000"/>
              <a:buFont typeface="Arial"/>
              <a:buChar char="–"/>
              <a:defRPr sz="4400">
                <a:solidFill>
                  <a:srgbClr val="000000"/>
                </a:solidFill>
                <a:latin typeface="Calibri"/>
                <a:ea typeface="Calibri"/>
                <a:cs typeface="Calibri"/>
                <a:sym typeface="Calibri"/>
              </a:defRPr>
            </a:lvl2pPr>
            <a:lvl3pPr marL="1333500" indent="-419100" defTabSz="1300480">
              <a:spcBef>
                <a:spcPts val="1000"/>
              </a:spcBef>
              <a:buSzPct val="100000"/>
              <a:buFont typeface="Arial"/>
              <a:defRPr sz="4400">
                <a:solidFill>
                  <a:srgbClr val="000000"/>
                </a:solidFill>
                <a:latin typeface="Calibri"/>
                <a:ea typeface="Calibri"/>
                <a:cs typeface="Calibri"/>
                <a:sym typeface="Calibri"/>
              </a:defRPr>
            </a:lvl3pPr>
            <a:lvl4pPr marL="1874520" indent="-502920" defTabSz="1300480">
              <a:spcBef>
                <a:spcPts val="1000"/>
              </a:spcBef>
              <a:buSzPct val="100000"/>
              <a:buFont typeface="Arial"/>
              <a:buChar char="–"/>
              <a:defRPr sz="4400">
                <a:solidFill>
                  <a:srgbClr val="000000"/>
                </a:solidFill>
                <a:latin typeface="Calibri"/>
                <a:ea typeface="Calibri"/>
                <a:cs typeface="Calibri"/>
                <a:sym typeface="Calibri"/>
              </a:defRPr>
            </a:lvl4pPr>
            <a:lvl5pPr marL="2331720" indent="-502920" defTabSz="1300480">
              <a:spcBef>
                <a:spcPts val="1000"/>
              </a:spcBef>
              <a:buSzPct val="100000"/>
              <a:buFont typeface="Arial"/>
              <a:buChar char="»"/>
              <a:defRPr sz="4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35" name="Slide Number"/>
          <p:cNvSpPr txBox="1">
            <a:spLocks noGrp="1"/>
          </p:cNvSpPr>
          <p:nvPr>
            <p:ph type="sldNum" sz="quarter" idx="2"/>
          </p:nvPr>
        </p:nvSpPr>
        <p:spPr>
          <a:xfrm>
            <a:off x="11998689" y="9114112"/>
            <a:ext cx="355871" cy="371349"/>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42" name="image2.png" descr="image2.png"/>
          <p:cNvPicPr>
            <a:picLocks noChangeAspect="1"/>
          </p:cNvPicPr>
          <p:nvPr/>
        </p:nvPicPr>
        <p:blipFill>
          <a:blip r:embed="rId3">
            <a:extLst/>
          </a:blip>
          <a:srcRect l="3613"/>
          <a:stretch>
            <a:fillRect/>
          </a:stretch>
        </p:blipFill>
        <p:spPr>
          <a:xfrm>
            <a:off x="-1" y="4066863"/>
            <a:ext cx="4306147" cy="4467537"/>
          </a:xfrm>
          <a:prstGeom prst="rect">
            <a:avLst/>
          </a:prstGeom>
          <a:ln w="12700">
            <a:miter lim="400000"/>
          </a:ln>
        </p:spPr>
      </p:pic>
      <p:pic>
        <p:nvPicPr>
          <p:cNvPr id="1443" name="image3.png" descr="image3.png"/>
          <p:cNvPicPr>
            <a:picLocks noChangeAspect="1"/>
          </p:cNvPicPr>
          <p:nvPr/>
        </p:nvPicPr>
        <p:blipFill>
          <a:blip r:embed="rId4">
            <a:extLst/>
          </a:blip>
          <a:srcRect l="35640"/>
          <a:stretch>
            <a:fillRect/>
          </a:stretch>
        </p:blipFill>
        <p:spPr>
          <a:xfrm>
            <a:off x="-1" y="4304369"/>
            <a:ext cx="1623907" cy="2523151"/>
          </a:xfrm>
          <a:prstGeom prst="rect">
            <a:avLst/>
          </a:prstGeom>
          <a:ln w="12700">
            <a:miter lim="400000"/>
          </a:ln>
        </p:spPr>
      </p:pic>
      <p:sp>
        <p:nvSpPr>
          <p:cNvPr id="1444" name="Circle"/>
          <p:cNvSpPr/>
          <p:nvPr/>
        </p:nvSpPr>
        <p:spPr>
          <a:xfrm>
            <a:off x="9182945" y="3007359"/>
            <a:ext cx="3007361" cy="3007362"/>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8767" tIns="48767" rIns="48767" bIns="48767"/>
          <a:lstStyle/>
          <a:p>
            <a:pPr algn="l" defTabSz="650240">
              <a:defRPr sz="2400">
                <a:latin typeface="Century Gothic"/>
                <a:ea typeface="Century Gothic"/>
                <a:cs typeface="Century Gothic"/>
                <a:sym typeface="Century Gothic"/>
              </a:defRPr>
            </a:pPr>
            <a:endParaRPr/>
          </a:p>
        </p:txBody>
      </p:sp>
      <p:pic>
        <p:nvPicPr>
          <p:cNvPr id="1445" name="image4.png" descr="image4.png"/>
          <p:cNvPicPr>
            <a:picLocks noChangeAspect="1"/>
          </p:cNvPicPr>
          <p:nvPr/>
        </p:nvPicPr>
        <p:blipFill>
          <a:blip r:embed="rId5">
            <a:extLst/>
          </a:blip>
          <a:srcRect t="28812"/>
          <a:stretch>
            <a:fillRect/>
          </a:stretch>
        </p:blipFill>
        <p:spPr>
          <a:xfrm>
            <a:off x="8532706" y="1219199"/>
            <a:ext cx="1710280" cy="1217502"/>
          </a:xfrm>
          <a:prstGeom prst="rect">
            <a:avLst/>
          </a:prstGeom>
          <a:ln w="12700">
            <a:miter lim="400000"/>
          </a:ln>
        </p:spPr>
      </p:pic>
      <p:pic>
        <p:nvPicPr>
          <p:cNvPr id="1446" name="image5.png" descr="image5.png"/>
          <p:cNvPicPr>
            <a:picLocks noChangeAspect="1"/>
          </p:cNvPicPr>
          <p:nvPr/>
        </p:nvPicPr>
        <p:blipFill>
          <a:blip r:embed="rId6">
            <a:extLst/>
          </a:blip>
          <a:srcRect b="23320"/>
          <a:stretch>
            <a:fillRect/>
          </a:stretch>
        </p:blipFill>
        <p:spPr>
          <a:xfrm>
            <a:off x="9179603" y="7721600"/>
            <a:ext cx="1059984" cy="812800"/>
          </a:xfrm>
          <a:prstGeom prst="rect">
            <a:avLst/>
          </a:prstGeom>
          <a:ln w="12700">
            <a:miter lim="400000"/>
          </a:ln>
        </p:spPr>
      </p:pic>
      <p:sp>
        <p:nvSpPr>
          <p:cNvPr id="1447" name="Rectangle"/>
          <p:cNvSpPr/>
          <p:nvPr/>
        </p:nvSpPr>
        <p:spPr>
          <a:xfrm>
            <a:off x="11133666" y="1219199"/>
            <a:ext cx="731521" cy="1219201"/>
          </a:xfrm>
          <a:prstGeom prst="rect">
            <a:avLst/>
          </a:prstGeom>
          <a:solidFill>
            <a:srgbClr val="B01513"/>
          </a:solidFill>
          <a:ln w="12700">
            <a:miter lim="400000"/>
          </a:ln>
          <a:effectLst>
            <a:outerShdw blurRad="38100" dist="25400" dir="5400000" rotWithShape="0">
              <a:srgbClr val="000000">
                <a:alpha val="45000"/>
              </a:srgbClr>
            </a:outerShdw>
          </a:effectLst>
        </p:spPr>
        <p:txBody>
          <a:bodyPr lIns="48767" tIns="48767" rIns="48767" bIns="48767"/>
          <a:lstStyle/>
          <a:p>
            <a:pPr algn="l" defTabSz="650240">
              <a:defRPr sz="2400">
                <a:latin typeface="Century Gothic"/>
                <a:ea typeface="Century Gothic"/>
                <a:cs typeface="Century Gothic"/>
                <a:sym typeface="Century Gothic"/>
              </a:defRPr>
            </a:pPr>
            <a:endParaRPr/>
          </a:p>
        </p:txBody>
      </p:sp>
      <p:sp>
        <p:nvSpPr>
          <p:cNvPr id="1448" name="Title Text"/>
          <p:cNvSpPr txBox="1">
            <a:spLocks noGrp="1"/>
          </p:cNvSpPr>
          <p:nvPr>
            <p:ph type="title"/>
          </p:nvPr>
        </p:nvSpPr>
        <p:spPr>
          <a:xfrm>
            <a:off x="689184" y="1702099"/>
            <a:ext cx="10031706" cy="1493899"/>
          </a:xfrm>
          <a:prstGeom prst="rect">
            <a:avLst/>
          </a:prstGeom>
        </p:spPr>
        <p:txBody>
          <a:bodyPr lIns="48767" tIns="48767" rIns="48767" bIns="48767" anchor="t"/>
          <a:lstStyle>
            <a:lvl1pPr algn="l" defTabSz="650240">
              <a:defRPr sz="5800">
                <a:solidFill>
                  <a:srgbClr val="EBEBEB"/>
                </a:solidFill>
                <a:latin typeface="Century Gothic"/>
                <a:ea typeface="Century Gothic"/>
                <a:cs typeface="Century Gothic"/>
                <a:sym typeface="Century Gothic"/>
              </a:defRPr>
            </a:lvl1pPr>
          </a:lstStyle>
          <a:p>
            <a:r>
              <a:t>Title Text</a:t>
            </a:r>
          </a:p>
        </p:txBody>
      </p:sp>
      <p:sp>
        <p:nvSpPr>
          <p:cNvPr id="1449" name="Body Level One…"/>
          <p:cNvSpPr txBox="1">
            <a:spLocks noGrp="1"/>
          </p:cNvSpPr>
          <p:nvPr>
            <p:ph type="body" sz="half" idx="1"/>
          </p:nvPr>
        </p:nvSpPr>
        <p:spPr>
          <a:xfrm>
            <a:off x="1176865" y="3408979"/>
            <a:ext cx="9542979" cy="4475181"/>
          </a:xfrm>
          <a:prstGeom prst="rect">
            <a:avLst/>
          </a:prstGeom>
        </p:spPr>
        <p:txBody>
          <a:bodyPr lIns="48767" tIns="48767" rIns="48767" bIns="48767" anchor="t"/>
          <a:lstStyle>
            <a:lvl1pPr marL="480059" indent="-480059" defTabSz="650240">
              <a:spcBef>
                <a:spcPts val="1400"/>
              </a:spcBef>
              <a:buClr>
                <a:srgbClr val="8AD0D6"/>
              </a:buClr>
              <a:buSzPct val="80000"/>
              <a:buChar char=""/>
              <a:defRPr sz="2800">
                <a:latin typeface="Century Gothic"/>
                <a:ea typeface="Century Gothic"/>
                <a:cs typeface="Century Gothic"/>
                <a:sym typeface="Century Gothic"/>
              </a:defRPr>
            </a:lvl1pPr>
            <a:lvl2pPr marL="901700" indent="-444500" defTabSz="650240">
              <a:spcBef>
                <a:spcPts val="1400"/>
              </a:spcBef>
              <a:buClr>
                <a:srgbClr val="8AD0D6"/>
              </a:buClr>
              <a:buSzPct val="80000"/>
              <a:buChar char=""/>
              <a:defRPr sz="2800">
                <a:latin typeface="Century Gothic"/>
                <a:ea typeface="Century Gothic"/>
                <a:cs typeface="Century Gothic"/>
                <a:sym typeface="Century Gothic"/>
              </a:defRPr>
            </a:lvl2pPr>
            <a:lvl3pPr marL="1314450" indent="-400050" defTabSz="650240">
              <a:spcBef>
                <a:spcPts val="1400"/>
              </a:spcBef>
              <a:buClr>
                <a:srgbClr val="8AD0D6"/>
              </a:buClr>
              <a:buSzPct val="80000"/>
              <a:buChar char=""/>
              <a:defRPr sz="2800">
                <a:latin typeface="Century Gothic"/>
                <a:ea typeface="Century Gothic"/>
                <a:cs typeface="Century Gothic"/>
                <a:sym typeface="Century Gothic"/>
              </a:defRPr>
            </a:lvl3pPr>
            <a:lvl4pPr defTabSz="650240">
              <a:spcBef>
                <a:spcPts val="1400"/>
              </a:spcBef>
              <a:buClr>
                <a:srgbClr val="8AD0D6"/>
              </a:buClr>
              <a:buSzPct val="80000"/>
              <a:buChar char=""/>
              <a:defRPr sz="2800">
                <a:latin typeface="Century Gothic"/>
                <a:ea typeface="Century Gothic"/>
                <a:cs typeface="Century Gothic"/>
                <a:sym typeface="Century Gothic"/>
              </a:defRPr>
            </a:lvl4pPr>
            <a:lvl5pPr defTabSz="650240">
              <a:spcBef>
                <a:spcPts val="1400"/>
              </a:spcBef>
              <a:buClr>
                <a:srgbClr val="8AD0D6"/>
              </a:buClr>
              <a:buSzPct val="80000"/>
              <a:buChar char=""/>
              <a:defRPr sz="28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450" name="Slide Number"/>
          <p:cNvSpPr txBox="1">
            <a:spLocks noGrp="1"/>
          </p:cNvSpPr>
          <p:nvPr>
            <p:ph type="sldNum" sz="quarter" idx="2"/>
          </p:nvPr>
        </p:nvSpPr>
        <p:spPr>
          <a:xfrm>
            <a:off x="11167174" y="1671774"/>
            <a:ext cx="645150" cy="681737"/>
          </a:xfrm>
          <a:prstGeom prst="rect">
            <a:avLst/>
          </a:prstGeom>
        </p:spPr>
        <p:txBody>
          <a:bodyPr lIns="48767" tIns="48767" rIns="48767" bIns="48767" anchor="b"/>
          <a:lstStyle>
            <a:lvl1pPr defTabSz="650240">
              <a:defRPr sz="3800">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57" name="image2.png" descr="image2.png"/>
          <p:cNvPicPr>
            <a:picLocks noChangeAspect="1"/>
          </p:cNvPicPr>
          <p:nvPr/>
        </p:nvPicPr>
        <p:blipFill>
          <a:blip r:embed="rId3">
            <a:extLst/>
          </a:blip>
          <a:srcRect l="3613"/>
          <a:stretch>
            <a:fillRect/>
          </a:stretch>
        </p:blipFill>
        <p:spPr>
          <a:xfrm>
            <a:off x="-1" y="4066863"/>
            <a:ext cx="4306147" cy="4467537"/>
          </a:xfrm>
          <a:prstGeom prst="rect">
            <a:avLst/>
          </a:prstGeom>
          <a:ln w="12700">
            <a:miter lim="400000"/>
          </a:ln>
        </p:spPr>
      </p:pic>
      <p:pic>
        <p:nvPicPr>
          <p:cNvPr id="1458" name="image3.png" descr="image3.png"/>
          <p:cNvPicPr>
            <a:picLocks noChangeAspect="1"/>
          </p:cNvPicPr>
          <p:nvPr/>
        </p:nvPicPr>
        <p:blipFill>
          <a:blip r:embed="rId4">
            <a:extLst/>
          </a:blip>
          <a:srcRect l="35640"/>
          <a:stretch>
            <a:fillRect/>
          </a:stretch>
        </p:blipFill>
        <p:spPr>
          <a:xfrm>
            <a:off x="-1" y="4304369"/>
            <a:ext cx="1623907" cy="2523151"/>
          </a:xfrm>
          <a:prstGeom prst="rect">
            <a:avLst/>
          </a:prstGeom>
          <a:ln w="12700">
            <a:miter lim="400000"/>
          </a:ln>
        </p:spPr>
      </p:pic>
      <p:sp>
        <p:nvSpPr>
          <p:cNvPr id="1459" name="Circle"/>
          <p:cNvSpPr/>
          <p:nvPr/>
        </p:nvSpPr>
        <p:spPr>
          <a:xfrm>
            <a:off x="9182945" y="3007359"/>
            <a:ext cx="3007361" cy="3007362"/>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8767" tIns="48767" rIns="48767" bIns="48767"/>
          <a:lstStyle/>
          <a:p>
            <a:pPr algn="l" defTabSz="650240">
              <a:defRPr sz="2400">
                <a:latin typeface="Century Gothic"/>
                <a:ea typeface="Century Gothic"/>
                <a:cs typeface="Century Gothic"/>
                <a:sym typeface="Century Gothic"/>
              </a:defRPr>
            </a:pPr>
            <a:endParaRPr/>
          </a:p>
        </p:txBody>
      </p:sp>
      <p:pic>
        <p:nvPicPr>
          <p:cNvPr id="1460" name="image4.png" descr="image4.png"/>
          <p:cNvPicPr>
            <a:picLocks noChangeAspect="1"/>
          </p:cNvPicPr>
          <p:nvPr/>
        </p:nvPicPr>
        <p:blipFill>
          <a:blip r:embed="rId5">
            <a:extLst/>
          </a:blip>
          <a:srcRect t="28812"/>
          <a:stretch>
            <a:fillRect/>
          </a:stretch>
        </p:blipFill>
        <p:spPr>
          <a:xfrm>
            <a:off x="8532706" y="1219199"/>
            <a:ext cx="1710280" cy="1217502"/>
          </a:xfrm>
          <a:prstGeom prst="rect">
            <a:avLst/>
          </a:prstGeom>
          <a:ln w="12700">
            <a:miter lim="400000"/>
          </a:ln>
        </p:spPr>
      </p:pic>
      <p:pic>
        <p:nvPicPr>
          <p:cNvPr id="1461" name="image5.png" descr="image5.png"/>
          <p:cNvPicPr>
            <a:picLocks noChangeAspect="1"/>
          </p:cNvPicPr>
          <p:nvPr/>
        </p:nvPicPr>
        <p:blipFill>
          <a:blip r:embed="rId6">
            <a:extLst/>
          </a:blip>
          <a:srcRect b="23320"/>
          <a:stretch>
            <a:fillRect/>
          </a:stretch>
        </p:blipFill>
        <p:spPr>
          <a:xfrm>
            <a:off x="9179603" y="7721600"/>
            <a:ext cx="1059984" cy="812800"/>
          </a:xfrm>
          <a:prstGeom prst="rect">
            <a:avLst/>
          </a:prstGeom>
          <a:ln w="12700">
            <a:miter lim="400000"/>
          </a:ln>
        </p:spPr>
      </p:pic>
      <p:sp>
        <p:nvSpPr>
          <p:cNvPr id="1462" name="Rectangle"/>
          <p:cNvSpPr/>
          <p:nvPr/>
        </p:nvSpPr>
        <p:spPr>
          <a:xfrm>
            <a:off x="11133666" y="1219199"/>
            <a:ext cx="731521" cy="1219201"/>
          </a:xfrm>
          <a:prstGeom prst="rect">
            <a:avLst/>
          </a:prstGeom>
          <a:solidFill>
            <a:srgbClr val="B01513"/>
          </a:solidFill>
          <a:ln w="12700">
            <a:miter lim="400000"/>
          </a:ln>
          <a:effectLst>
            <a:outerShdw blurRad="38100" dist="25400" dir="5400000" rotWithShape="0">
              <a:srgbClr val="000000">
                <a:alpha val="45000"/>
              </a:srgbClr>
            </a:outerShdw>
          </a:effectLst>
        </p:spPr>
        <p:txBody>
          <a:bodyPr lIns="48767" tIns="48767" rIns="48767" bIns="48767"/>
          <a:lstStyle/>
          <a:p>
            <a:pPr algn="l" defTabSz="650240">
              <a:defRPr sz="2400">
                <a:latin typeface="Century Gothic"/>
                <a:ea typeface="Century Gothic"/>
                <a:cs typeface="Century Gothic"/>
                <a:sym typeface="Century Gothic"/>
              </a:defRPr>
            </a:pPr>
            <a:endParaRPr/>
          </a:p>
        </p:txBody>
      </p:sp>
      <p:sp>
        <p:nvSpPr>
          <p:cNvPr id="1463" name="Title Text"/>
          <p:cNvSpPr txBox="1">
            <a:spLocks noGrp="1"/>
          </p:cNvSpPr>
          <p:nvPr>
            <p:ph type="title"/>
          </p:nvPr>
        </p:nvSpPr>
        <p:spPr>
          <a:xfrm>
            <a:off x="689184" y="1702099"/>
            <a:ext cx="10031706" cy="1493899"/>
          </a:xfrm>
          <a:prstGeom prst="rect">
            <a:avLst/>
          </a:prstGeom>
        </p:spPr>
        <p:txBody>
          <a:bodyPr lIns="48767" tIns="48767" rIns="48767" bIns="48767" anchor="t"/>
          <a:lstStyle>
            <a:lvl1pPr algn="l" defTabSz="650240">
              <a:defRPr sz="5800">
                <a:solidFill>
                  <a:srgbClr val="EBEBEB"/>
                </a:solidFill>
                <a:latin typeface="Century Gothic"/>
                <a:ea typeface="Century Gothic"/>
                <a:cs typeface="Century Gothic"/>
                <a:sym typeface="Century Gothic"/>
              </a:defRPr>
            </a:lvl1pPr>
          </a:lstStyle>
          <a:p>
            <a:r>
              <a:t>Title Text</a:t>
            </a:r>
          </a:p>
        </p:txBody>
      </p:sp>
      <p:sp>
        <p:nvSpPr>
          <p:cNvPr id="1464" name="Slide Number"/>
          <p:cNvSpPr txBox="1">
            <a:spLocks noGrp="1"/>
          </p:cNvSpPr>
          <p:nvPr>
            <p:ph type="sldNum" sz="quarter" idx="2"/>
          </p:nvPr>
        </p:nvSpPr>
        <p:spPr>
          <a:xfrm>
            <a:off x="11167174" y="1671774"/>
            <a:ext cx="645150" cy="681737"/>
          </a:xfrm>
          <a:prstGeom prst="rect">
            <a:avLst/>
          </a:prstGeom>
        </p:spPr>
        <p:txBody>
          <a:bodyPr lIns="48767" tIns="48767" rIns="48767" bIns="48767" anchor="b"/>
          <a:lstStyle>
            <a:lvl1pPr defTabSz="650240">
              <a:defRPr sz="3800">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71" name="image2.png" descr="image2.png"/>
          <p:cNvPicPr>
            <a:picLocks noChangeAspect="1"/>
          </p:cNvPicPr>
          <p:nvPr/>
        </p:nvPicPr>
        <p:blipFill>
          <a:blip r:embed="rId3">
            <a:extLst/>
          </a:blip>
          <a:srcRect l="3613"/>
          <a:stretch>
            <a:fillRect/>
          </a:stretch>
        </p:blipFill>
        <p:spPr>
          <a:xfrm>
            <a:off x="-1" y="4066863"/>
            <a:ext cx="4306147" cy="4467537"/>
          </a:xfrm>
          <a:prstGeom prst="rect">
            <a:avLst/>
          </a:prstGeom>
          <a:ln w="12700">
            <a:miter lim="400000"/>
          </a:ln>
        </p:spPr>
      </p:pic>
      <p:pic>
        <p:nvPicPr>
          <p:cNvPr id="1472" name="image3.png" descr="image3.png"/>
          <p:cNvPicPr>
            <a:picLocks noChangeAspect="1"/>
          </p:cNvPicPr>
          <p:nvPr/>
        </p:nvPicPr>
        <p:blipFill>
          <a:blip r:embed="rId4">
            <a:extLst/>
          </a:blip>
          <a:srcRect l="35640"/>
          <a:stretch>
            <a:fillRect/>
          </a:stretch>
        </p:blipFill>
        <p:spPr>
          <a:xfrm>
            <a:off x="-1" y="4304369"/>
            <a:ext cx="1623907" cy="2523151"/>
          </a:xfrm>
          <a:prstGeom prst="rect">
            <a:avLst/>
          </a:prstGeom>
          <a:ln w="12700">
            <a:miter lim="400000"/>
          </a:ln>
        </p:spPr>
      </p:pic>
      <p:sp>
        <p:nvSpPr>
          <p:cNvPr id="1473" name="Circle"/>
          <p:cNvSpPr/>
          <p:nvPr/>
        </p:nvSpPr>
        <p:spPr>
          <a:xfrm>
            <a:off x="9182945" y="3007359"/>
            <a:ext cx="3007361" cy="3007362"/>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8767" tIns="48767" rIns="48767" bIns="48767"/>
          <a:lstStyle/>
          <a:p>
            <a:pPr algn="l" defTabSz="650240">
              <a:defRPr sz="2400">
                <a:latin typeface="Century Gothic"/>
                <a:ea typeface="Century Gothic"/>
                <a:cs typeface="Century Gothic"/>
                <a:sym typeface="Century Gothic"/>
              </a:defRPr>
            </a:pPr>
            <a:endParaRPr/>
          </a:p>
        </p:txBody>
      </p:sp>
      <p:pic>
        <p:nvPicPr>
          <p:cNvPr id="1474" name="image4.png" descr="image4.png"/>
          <p:cNvPicPr>
            <a:picLocks noChangeAspect="1"/>
          </p:cNvPicPr>
          <p:nvPr/>
        </p:nvPicPr>
        <p:blipFill>
          <a:blip r:embed="rId5">
            <a:extLst/>
          </a:blip>
          <a:srcRect t="28812"/>
          <a:stretch>
            <a:fillRect/>
          </a:stretch>
        </p:blipFill>
        <p:spPr>
          <a:xfrm>
            <a:off x="8532706" y="1219199"/>
            <a:ext cx="1710280" cy="1217502"/>
          </a:xfrm>
          <a:prstGeom prst="rect">
            <a:avLst/>
          </a:prstGeom>
          <a:ln w="12700">
            <a:miter lim="400000"/>
          </a:ln>
        </p:spPr>
      </p:pic>
      <p:pic>
        <p:nvPicPr>
          <p:cNvPr id="1475" name="image5.png" descr="image5.png"/>
          <p:cNvPicPr>
            <a:picLocks noChangeAspect="1"/>
          </p:cNvPicPr>
          <p:nvPr/>
        </p:nvPicPr>
        <p:blipFill>
          <a:blip r:embed="rId6">
            <a:extLst/>
          </a:blip>
          <a:srcRect b="23320"/>
          <a:stretch>
            <a:fillRect/>
          </a:stretch>
        </p:blipFill>
        <p:spPr>
          <a:xfrm>
            <a:off x="9179603" y="7721600"/>
            <a:ext cx="1059984" cy="812800"/>
          </a:xfrm>
          <a:prstGeom prst="rect">
            <a:avLst/>
          </a:prstGeom>
          <a:ln w="12700">
            <a:miter lim="400000"/>
          </a:ln>
        </p:spPr>
      </p:pic>
      <p:sp>
        <p:nvSpPr>
          <p:cNvPr id="1476" name="Rectangle"/>
          <p:cNvSpPr/>
          <p:nvPr/>
        </p:nvSpPr>
        <p:spPr>
          <a:xfrm>
            <a:off x="11133666" y="1219199"/>
            <a:ext cx="731521" cy="1219201"/>
          </a:xfrm>
          <a:prstGeom prst="rect">
            <a:avLst/>
          </a:prstGeom>
          <a:solidFill>
            <a:srgbClr val="B01513"/>
          </a:solidFill>
          <a:ln w="12700">
            <a:miter lim="400000"/>
          </a:ln>
          <a:effectLst>
            <a:outerShdw blurRad="38100" dist="25400" dir="5400000" rotWithShape="0">
              <a:srgbClr val="000000">
                <a:alpha val="45000"/>
              </a:srgbClr>
            </a:outerShdw>
          </a:effectLst>
        </p:spPr>
        <p:txBody>
          <a:bodyPr lIns="48767" tIns="48767" rIns="48767" bIns="48767"/>
          <a:lstStyle/>
          <a:p>
            <a:pPr algn="l" defTabSz="650240">
              <a:defRPr sz="2400">
                <a:latin typeface="Century Gothic"/>
                <a:ea typeface="Century Gothic"/>
                <a:cs typeface="Century Gothic"/>
                <a:sym typeface="Century Gothic"/>
              </a:defRPr>
            </a:pPr>
            <a:endParaRPr/>
          </a:p>
        </p:txBody>
      </p:sp>
      <p:sp>
        <p:nvSpPr>
          <p:cNvPr id="1477" name="Slide Number"/>
          <p:cNvSpPr txBox="1">
            <a:spLocks noGrp="1"/>
          </p:cNvSpPr>
          <p:nvPr>
            <p:ph type="sldNum" sz="quarter" idx="2"/>
          </p:nvPr>
        </p:nvSpPr>
        <p:spPr>
          <a:xfrm>
            <a:off x="11167174" y="1671774"/>
            <a:ext cx="645150" cy="681737"/>
          </a:xfrm>
          <a:prstGeom prst="rect">
            <a:avLst/>
          </a:prstGeom>
        </p:spPr>
        <p:txBody>
          <a:bodyPr lIns="48767" tIns="48767" rIns="48767" bIns="48767" anchor="b"/>
          <a:lstStyle>
            <a:lvl1pPr defTabSz="650240">
              <a:defRPr sz="3800">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84" name="image2.png" descr="image2.png"/>
          <p:cNvPicPr>
            <a:picLocks noChangeAspect="1"/>
          </p:cNvPicPr>
          <p:nvPr/>
        </p:nvPicPr>
        <p:blipFill>
          <a:blip r:embed="rId3">
            <a:extLst/>
          </a:blip>
          <a:srcRect l="3613"/>
          <a:stretch>
            <a:fillRect/>
          </a:stretch>
        </p:blipFill>
        <p:spPr>
          <a:xfrm>
            <a:off x="-1" y="4066863"/>
            <a:ext cx="4306147" cy="4467537"/>
          </a:xfrm>
          <a:prstGeom prst="rect">
            <a:avLst/>
          </a:prstGeom>
          <a:ln w="12700">
            <a:miter lim="400000"/>
          </a:ln>
        </p:spPr>
      </p:pic>
      <p:pic>
        <p:nvPicPr>
          <p:cNvPr id="1485" name="image3.png" descr="image3.png"/>
          <p:cNvPicPr>
            <a:picLocks noChangeAspect="1"/>
          </p:cNvPicPr>
          <p:nvPr/>
        </p:nvPicPr>
        <p:blipFill>
          <a:blip r:embed="rId4">
            <a:extLst/>
          </a:blip>
          <a:srcRect l="35640"/>
          <a:stretch>
            <a:fillRect/>
          </a:stretch>
        </p:blipFill>
        <p:spPr>
          <a:xfrm>
            <a:off x="-1" y="4304369"/>
            <a:ext cx="1623907" cy="2523151"/>
          </a:xfrm>
          <a:prstGeom prst="rect">
            <a:avLst/>
          </a:prstGeom>
          <a:ln w="12700">
            <a:miter lim="400000"/>
          </a:ln>
        </p:spPr>
      </p:pic>
      <p:sp>
        <p:nvSpPr>
          <p:cNvPr id="1486" name="Circle"/>
          <p:cNvSpPr/>
          <p:nvPr/>
        </p:nvSpPr>
        <p:spPr>
          <a:xfrm>
            <a:off x="9182945" y="3007359"/>
            <a:ext cx="3007361" cy="3007362"/>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8767" tIns="48767" rIns="48767" bIns="48767"/>
          <a:lstStyle/>
          <a:p>
            <a:pPr algn="l" defTabSz="650240">
              <a:defRPr sz="2400">
                <a:latin typeface="Century Gothic"/>
                <a:ea typeface="Century Gothic"/>
                <a:cs typeface="Century Gothic"/>
                <a:sym typeface="Century Gothic"/>
              </a:defRPr>
            </a:pPr>
            <a:endParaRPr/>
          </a:p>
        </p:txBody>
      </p:sp>
      <p:pic>
        <p:nvPicPr>
          <p:cNvPr id="1487" name="image4.png" descr="image4.png"/>
          <p:cNvPicPr>
            <a:picLocks noChangeAspect="1"/>
          </p:cNvPicPr>
          <p:nvPr/>
        </p:nvPicPr>
        <p:blipFill>
          <a:blip r:embed="rId5">
            <a:extLst/>
          </a:blip>
          <a:srcRect t="28812"/>
          <a:stretch>
            <a:fillRect/>
          </a:stretch>
        </p:blipFill>
        <p:spPr>
          <a:xfrm>
            <a:off x="8532706" y="1219199"/>
            <a:ext cx="1710280" cy="1217502"/>
          </a:xfrm>
          <a:prstGeom prst="rect">
            <a:avLst/>
          </a:prstGeom>
          <a:ln w="12700">
            <a:miter lim="400000"/>
          </a:ln>
        </p:spPr>
      </p:pic>
      <p:pic>
        <p:nvPicPr>
          <p:cNvPr id="1488" name="image5.png" descr="image5.png"/>
          <p:cNvPicPr>
            <a:picLocks noChangeAspect="1"/>
          </p:cNvPicPr>
          <p:nvPr/>
        </p:nvPicPr>
        <p:blipFill>
          <a:blip r:embed="rId6">
            <a:extLst/>
          </a:blip>
          <a:srcRect b="23320"/>
          <a:stretch>
            <a:fillRect/>
          </a:stretch>
        </p:blipFill>
        <p:spPr>
          <a:xfrm>
            <a:off x="9179603" y="7721600"/>
            <a:ext cx="1059984" cy="812800"/>
          </a:xfrm>
          <a:prstGeom prst="rect">
            <a:avLst/>
          </a:prstGeom>
          <a:ln w="12700">
            <a:miter lim="400000"/>
          </a:ln>
        </p:spPr>
      </p:pic>
      <p:sp>
        <p:nvSpPr>
          <p:cNvPr id="1489" name="Rectangle"/>
          <p:cNvSpPr/>
          <p:nvPr/>
        </p:nvSpPr>
        <p:spPr>
          <a:xfrm>
            <a:off x="11133666" y="1219199"/>
            <a:ext cx="731521" cy="1219201"/>
          </a:xfrm>
          <a:prstGeom prst="rect">
            <a:avLst/>
          </a:prstGeom>
          <a:solidFill>
            <a:srgbClr val="B01513"/>
          </a:solidFill>
          <a:ln w="12700">
            <a:miter lim="400000"/>
          </a:ln>
          <a:effectLst>
            <a:outerShdw blurRad="38100" dist="25400" dir="5400000" rotWithShape="0">
              <a:srgbClr val="000000">
                <a:alpha val="45000"/>
              </a:srgbClr>
            </a:outerShdw>
          </a:effectLst>
        </p:spPr>
        <p:txBody>
          <a:bodyPr lIns="48767" tIns="48767" rIns="48767" bIns="48767"/>
          <a:lstStyle/>
          <a:p>
            <a:pPr algn="l" defTabSz="650240">
              <a:defRPr sz="2400">
                <a:latin typeface="Century Gothic"/>
                <a:ea typeface="Century Gothic"/>
                <a:cs typeface="Century Gothic"/>
                <a:sym typeface="Century Gothic"/>
              </a:defRPr>
            </a:pPr>
            <a:endParaRPr/>
          </a:p>
        </p:txBody>
      </p:sp>
      <p:sp>
        <p:nvSpPr>
          <p:cNvPr id="1490" name="Title Text"/>
          <p:cNvSpPr txBox="1">
            <a:spLocks noGrp="1"/>
          </p:cNvSpPr>
          <p:nvPr>
            <p:ph type="title"/>
          </p:nvPr>
        </p:nvSpPr>
        <p:spPr>
          <a:xfrm>
            <a:off x="689184" y="1702099"/>
            <a:ext cx="10031706" cy="1493899"/>
          </a:xfrm>
          <a:prstGeom prst="rect">
            <a:avLst/>
          </a:prstGeom>
        </p:spPr>
        <p:txBody>
          <a:bodyPr lIns="48767" tIns="48767" rIns="48767" bIns="48767" anchor="t"/>
          <a:lstStyle>
            <a:lvl1pPr algn="l" defTabSz="650240">
              <a:defRPr sz="5800">
                <a:solidFill>
                  <a:srgbClr val="EBEBEB"/>
                </a:solidFill>
                <a:latin typeface="Century Gothic"/>
                <a:ea typeface="Century Gothic"/>
                <a:cs typeface="Century Gothic"/>
                <a:sym typeface="Century Gothic"/>
              </a:defRPr>
            </a:lvl1pPr>
          </a:lstStyle>
          <a:p>
            <a:r>
              <a:t>Title Text</a:t>
            </a:r>
          </a:p>
        </p:txBody>
      </p:sp>
      <p:sp>
        <p:nvSpPr>
          <p:cNvPr id="1491" name="Body Level One…"/>
          <p:cNvSpPr txBox="1">
            <a:spLocks noGrp="1"/>
          </p:cNvSpPr>
          <p:nvPr>
            <p:ph type="body" sz="quarter" idx="1"/>
          </p:nvPr>
        </p:nvSpPr>
        <p:spPr>
          <a:xfrm>
            <a:off x="1176865" y="3417146"/>
            <a:ext cx="4689430" cy="4475482"/>
          </a:xfrm>
          <a:prstGeom prst="rect">
            <a:avLst/>
          </a:prstGeom>
        </p:spPr>
        <p:txBody>
          <a:bodyPr lIns="48767" tIns="48767" rIns="48767" bIns="48767" anchor="t"/>
          <a:lstStyle>
            <a:lvl1pPr defTabSz="650240">
              <a:spcBef>
                <a:spcPts val="1400"/>
              </a:spcBef>
              <a:buClr>
                <a:srgbClr val="8AD0D6"/>
              </a:buClr>
              <a:buSzPct val="80000"/>
              <a:buChar char=""/>
              <a:defRPr sz="2400">
                <a:latin typeface="Century Gothic"/>
                <a:ea typeface="Century Gothic"/>
                <a:cs typeface="Century Gothic"/>
                <a:sym typeface="Century Gothic"/>
              </a:defRPr>
            </a:lvl1pPr>
            <a:lvl2pPr marL="885825" indent="-428625" defTabSz="650240">
              <a:spcBef>
                <a:spcPts val="1400"/>
              </a:spcBef>
              <a:buClr>
                <a:srgbClr val="8AD0D6"/>
              </a:buClr>
              <a:buSzPct val="80000"/>
              <a:buChar char=""/>
              <a:defRPr sz="2400">
                <a:latin typeface="Century Gothic"/>
                <a:ea typeface="Century Gothic"/>
                <a:cs typeface="Century Gothic"/>
                <a:sym typeface="Century Gothic"/>
              </a:defRPr>
            </a:lvl2pPr>
            <a:lvl3pPr marL="1306285" indent="-391885" defTabSz="650240">
              <a:spcBef>
                <a:spcPts val="1400"/>
              </a:spcBef>
              <a:buClr>
                <a:srgbClr val="8AD0D6"/>
              </a:buClr>
              <a:buSzPct val="80000"/>
              <a:buChar char=""/>
              <a:defRPr sz="2400">
                <a:latin typeface="Century Gothic"/>
                <a:ea typeface="Century Gothic"/>
                <a:cs typeface="Century Gothic"/>
                <a:sym typeface="Century Gothic"/>
              </a:defRPr>
            </a:lvl3pPr>
            <a:lvl4pPr defTabSz="650240">
              <a:spcBef>
                <a:spcPts val="1400"/>
              </a:spcBef>
              <a:buClr>
                <a:srgbClr val="8AD0D6"/>
              </a:buClr>
              <a:buSzPct val="80000"/>
              <a:buChar char=""/>
              <a:defRPr sz="2400">
                <a:latin typeface="Century Gothic"/>
                <a:ea typeface="Century Gothic"/>
                <a:cs typeface="Century Gothic"/>
                <a:sym typeface="Century Gothic"/>
              </a:defRPr>
            </a:lvl4pPr>
            <a:lvl5pPr defTabSz="650240">
              <a:spcBef>
                <a:spcPts val="1400"/>
              </a:spcBef>
              <a:buClr>
                <a:srgbClr val="8AD0D6"/>
              </a:buClr>
              <a:buSzPct val="80000"/>
              <a:buChar char=""/>
              <a:defRPr sz="24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492" name="Slide Number"/>
          <p:cNvSpPr txBox="1">
            <a:spLocks noGrp="1"/>
          </p:cNvSpPr>
          <p:nvPr>
            <p:ph type="sldNum" sz="quarter" idx="2"/>
          </p:nvPr>
        </p:nvSpPr>
        <p:spPr>
          <a:xfrm>
            <a:off x="11167174" y="1671774"/>
            <a:ext cx="645150" cy="681737"/>
          </a:xfrm>
          <a:prstGeom prst="rect">
            <a:avLst/>
          </a:prstGeom>
        </p:spPr>
        <p:txBody>
          <a:bodyPr lIns="48767" tIns="48767" rIns="48767" bIns="48767" anchor="b"/>
          <a:lstStyle>
            <a:lvl1pPr defTabSz="650240">
              <a:defRPr sz="3800">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99" name="image2.png" descr="image2.png"/>
          <p:cNvPicPr>
            <a:picLocks noChangeAspect="1"/>
          </p:cNvPicPr>
          <p:nvPr/>
        </p:nvPicPr>
        <p:blipFill>
          <a:blip r:embed="rId3">
            <a:extLst/>
          </a:blip>
          <a:srcRect l="3613"/>
          <a:stretch>
            <a:fillRect/>
          </a:stretch>
        </p:blipFill>
        <p:spPr>
          <a:xfrm>
            <a:off x="-1" y="4066863"/>
            <a:ext cx="4306147" cy="4467537"/>
          </a:xfrm>
          <a:prstGeom prst="rect">
            <a:avLst/>
          </a:prstGeom>
          <a:ln w="12700">
            <a:miter lim="400000"/>
          </a:ln>
        </p:spPr>
      </p:pic>
      <p:pic>
        <p:nvPicPr>
          <p:cNvPr id="1500" name="image3.png" descr="image3.png"/>
          <p:cNvPicPr>
            <a:picLocks noChangeAspect="1"/>
          </p:cNvPicPr>
          <p:nvPr/>
        </p:nvPicPr>
        <p:blipFill>
          <a:blip r:embed="rId4">
            <a:extLst/>
          </a:blip>
          <a:srcRect l="35640"/>
          <a:stretch>
            <a:fillRect/>
          </a:stretch>
        </p:blipFill>
        <p:spPr>
          <a:xfrm>
            <a:off x="-1" y="4304369"/>
            <a:ext cx="1623907" cy="2523151"/>
          </a:xfrm>
          <a:prstGeom prst="rect">
            <a:avLst/>
          </a:prstGeom>
          <a:ln w="12700">
            <a:miter lim="400000"/>
          </a:ln>
        </p:spPr>
      </p:pic>
      <p:sp>
        <p:nvSpPr>
          <p:cNvPr id="1501" name="Circle"/>
          <p:cNvSpPr/>
          <p:nvPr/>
        </p:nvSpPr>
        <p:spPr>
          <a:xfrm>
            <a:off x="9182945" y="3007359"/>
            <a:ext cx="3007361" cy="3007362"/>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8767" tIns="48767" rIns="48767" bIns="48767"/>
          <a:lstStyle/>
          <a:p>
            <a:pPr algn="l" defTabSz="650240">
              <a:defRPr sz="2400">
                <a:latin typeface="Century Gothic"/>
                <a:ea typeface="Century Gothic"/>
                <a:cs typeface="Century Gothic"/>
                <a:sym typeface="Century Gothic"/>
              </a:defRPr>
            </a:pPr>
            <a:endParaRPr/>
          </a:p>
        </p:txBody>
      </p:sp>
      <p:pic>
        <p:nvPicPr>
          <p:cNvPr id="1502" name="image4.png" descr="image4.png"/>
          <p:cNvPicPr>
            <a:picLocks noChangeAspect="1"/>
          </p:cNvPicPr>
          <p:nvPr/>
        </p:nvPicPr>
        <p:blipFill>
          <a:blip r:embed="rId5">
            <a:extLst/>
          </a:blip>
          <a:srcRect t="28812"/>
          <a:stretch>
            <a:fillRect/>
          </a:stretch>
        </p:blipFill>
        <p:spPr>
          <a:xfrm>
            <a:off x="8532706" y="1219199"/>
            <a:ext cx="1710280" cy="1217502"/>
          </a:xfrm>
          <a:prstGeom prst="rect">
            <a:avLst/>
          </a:prstGeom>
          <a:ln w="12700">
            <a:miter lim="400000"/>
          </a:ln>
        </p:spPr>
      </p:pic>
      <p:pic>
        <p:nvPicPr>
          <p:cNvPr id="1503" name="image5.png" descr="image5.png"/>
          <p:cNvPicPr>
            <a:picLocks noChangeAspect="1"/>
          </p:cNvPicPr>
          <p:nvPr/>
        </p:nvPicPr>
        <p:blipFill>
          <a:blip r:embed="rId6">
            <a:extLst/>
          </a:blip>
          <a:srcRect b="23320"/>
          <a:stretch>
            <a:fillRect/>
          </a:stretch>
        </p:blipFill>
        <p:spPr>
          <a:xfrm>
            <a:off x="9179603" y="7721600"/>
            <a:ext cx="1059984" cy="812800"/>
          </a:xfrm>
          <a:prstGeom prst="rect">
            <a:avLst/>
          </a:prstGeom>
          <a:ln w="12700">
            <a:miter lim="400000"/>
          </a:ln>
        </p:spPr>
      </p:pic>
      <p:sp>
        <p:nvSpPr>
          <p:cNvPr id="1504" name="Rectangle"/>
          <p:cNvSpPr/>
          <p:nvPr/>
        </p:nvSpPr>
        <p:spPr>
          <a:xfrm>
            <a:off x="11133666" y="1219199"/>
            <a:ext cx="731521" cy="1219201"/>
          </a:xfrm>
          <a:prstGeom prst="rect">
            <a:avLst/>
          </a:prstGeom>
          <a:solidFill>
            <a:srgbClr val="B01513"/>
          </a:solidFill>
          <a:ln w="12700">
            <a:miter lim="400000"/>
          </a:ln>
          <a:effectLst>
            <a:outerShdw blurRad="38100" dist="25400" dir="5400000" rotWithShape="0">
              <a:srgbClr val="000000">
                <a:alpha val="45000"/>
              </a:srgbClr>
            </a:outerShdw>
          </a:effectLst>
        </p:spPr>
        <p:txBody>
          <a:bodyPr lIns="48767" tIns="48767" rIns="48767" bIns="48767"/>
          <a:lstStyle/>
          <a:p>
            <a:pPr algn="l" defTabSz="650240">
              <a:defRPr sz="2400">
                <a:latin typeface="Century Gothic"/>
                <a:ea typeface="Century Gothic"/>
                <a:cs typeface="Century Gothic"/>
                <a:sym typeface="Century Gothic"/>
              </a:defRPr>
            </a:pPr>
            <a:endParaRPr/>
          </a:p>
        </p:txBody>
      </p:sp>
      <p:sp>
        <p:nvSpPr>
          <p:cNvPr id="1505" name="Title Text"/>
          <p:cNvSpPr txBox="1">
            <a:spLocks noGrp="1"/>
          </p:cNvSpPr>
          <p:nvPr>
            <p:ph type="title"/>
          </p:nvPr>
        </p:nvSpPr>
        <p:spPr>
          <a:xfrm>
            <a:off x="1231951" y="2763519"/>
            <a:ext cx="9414037" cy="3551554"/>
          </a:xfrm>
          <a:prstGeom prst="rect">
            <a:avLst/>
          </a:prstGeom>
        </p:spPr>
        <p:txBody>
          <a:bodyPr lIns="48767" tIns="48767" rIns="48767" bIns="48767" anchor="b"/>
          <a:lstStyle>
            <a:lvl1pPr algn="l" defTabSz="650240">
              <a:defRPr sz="10200">
                <a:solidFill>
                  <a:srgbClr val="EBEBEB"/>
                </a:solidFill>
                <a:latin typeface="Century Gothic"/>
                <a:ea typeface="Century Gothic"/>
                <a:cs typeface="Century Gothic"/>
                <a:sym typeface="Century Gothic"/>
              </a:defRPr>
            </a:lvl1pPr>
          </a:lstStyle>
          <a:p>
            <a:r>
              <a:t>Title Text</a:t>
            </a:r>
          </a:p>
        </p:txBody>
      </p:sp>
      <p:sp>
        <p:nvSpPr>
          <p:cNvPr id="1506" name="Body Level One…"/>
          <p:cNvSpPr txBox="1">
            <a:spLocks noGrp="1"/>
          </p:cNvSpPr>
          <p:nvPr>
            <p:ph type="body" sz="quarter" idx="1"/>
          </p:nvPr>
        </p:nvSpPr>
        <p:spPr>
          <a:xfrm>
            <a:off x="1231951" y="6315072"/>
            <a:ext cx="9414037" cy="918849"/>
          </a:xfrm>
          <a:prstGeom prst="rect">
            <a:avLst/>
          </a:prstGeom>
        </p:spPr>
        <p:txBody>
          <a:bodyPr lIns="48767" tIns="48767" rIns="48767" bIns="48767" anchor="t"/>
          <a:lstStyle>
            <a:lvl1pPr marL="0" indent="0" defTabSz="650240">
              <a:spcBef>
                <a:spcPts val="1400"/>
              </a:spcBef>
              <a:buSzTx/>
              <a:buNone/>
              <a:defRPr sz="2800" cap="all">
                <a:solidFill>
                  <a:srgbClr val="8AD0D6"/>
                </a:solidFill>
                <a:latin typeface="Century Gothic"/>
                <a:ea typeface="Century Gothic"/>
                <a:cs typeface="Century Gothic"/>
                <a:sym typeface="Century Gothic"/>
              </a:defRPr>
            </a:lvl1pPr>
            <a:lvl2pPr marL="0" indent="457200" defTabSz="650240">
              <a:spcBef>
                <a:spcPts val="1400"/>
              </a:spcBef>
              <a:buSzTx/>
              <a:buNone/>
              <a:defRPr sz="2800" cap="all">
                <a:solidFill>
                  <a:srgbClr val="8AD0D6"/>
                </a:solidFill>
                <a:latin typeface="Century Gothic"/>
                <a:ea typeface="Century Gothic"/>
                <a:cs typeface="Century Gothic"/>
                <a:sym typeface="Century Gothic"/>
              </a:defRPr>
            </a:lvl2pPr>
            <a:lvl3pPr marL="0" indent="914400" defTabSz="650240">
              <a:spcBef>
                <a:spcPts val="1400"/>
              </a:spcBef>
              <a:buSzTx/>
              <a:buNone/>
              <a:defRPr sz="2800" cap="all">
                <a:solidFill>
                  <a:srgbClr val="8AD0D6"/>
                </a:solidFill>
                <a:latin typeface="Century Gothic"/>
                <a:ea typeface="Century Gothic"/>
                <a:cs typeface="Century Gothic"/>
                <a:sym typeface="Century Gothic"/>
              </a:defRPr>
            </a:lvl3pPr>
            <a:lvl4pPr marL="0" indent="1371600" defTabSz="650240">
              <a:spcBef>
                <a:spcPts val="1400"/>
              </a:spcBef>
              <a:buSzTx/>
              <a:buNone/>
              <a:defRPr sz="2800" cap="all">
                <a:solidFill>
                  <a:srgbClr val="8AD0D6"/>
                </a:solidFill>
                <a:latin typeface="Century Gothic"/>
                <a:ea typeface="Century Gothic"/>
                <a:cs typeface="Century Gothic"/>
                <a:sym typeface="Century Gothic"/>
              </a:defRPr>
            </a:lvl4pPr>
            <a:lvl5pPr marL="0" indent="1828800" defTabSz="650240">
              <a:spcBef>
                <a:spcPts val="1400"/>
              </a:spcBef>
              <a:buSzTx/>
              <a:buNone/>
              <a:defRPr sz="2800" cap="all">
                <a:solidFill>
                  <a:srgbClr val="8AD0D6"/>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507" name="Slide Number"/>
          <p:cNvSpPr txBox="1">
            <a:spLocks noGrp="1"/>
          </p:cNvSpPr>
          <p:nvPr>
            <p:ph type="sldNum" sz="quarter" idx="2"/>
          </p:nvPr>
        </p:nvSpPr>
        <p:spPr>
          <a:xfrm>
            <a:off x="11167174" y="1671774"/>
            <a:ext cx="645150" cy="681737"/>
          </a:xfrm>
          <a:prstGeom prst="rect">
            <a:avLst/>
          </a:prstGeom>
        </p:spPr>
        <p:txBody>
          <a:bodyPr lIns="48767" tIns="48767" rIns="48767" bIns="48767" anchor="b"/>
          <a:lstStyle>
            <a:lvl1pPr defTabSz="650240">
              <a:defRPr sz="3800">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514" name="image2.png" descr="image2.png"/>
          <p:cNvPicPr>
            <a:picLocks noChangeAspect="1"/>
          </p:cNvPicPr>
          <p:nvPr/>
        </p:nvPicPr>
        <p:blipFill>
          <a:blip r:embed="rId3">
            <a:extLst/>
          </a:blip>
          <a:srcRect l="3613"/>
          <a:stretch>
            <a:fillRect/>
          </a:stretch>
        </p:blipFill>
        <p:spPr>
          <a:xfrm>
            <a:off x="-1" y="4066863"/>
            <a:ext cx="4306147" cy="4467537"/>
          </a:xfrm>
          <a:prstGeom prst="rect">
            <a:avLst/>
          </a:prstGeom>
          <a:ln w="12700">
            <a:miter lim="400000"/>
          </a:ln>
        </p:spPr>
      </p:pic>
      <p:pic>
        <p:nvPicPr>
          <p:cNvPr id="1515" name="image3.png" descr="image3.png"/>
          <p:cNvPicPr>
            <a:picLocks noChangeAspect="1"/>
          </p:cNvPicPr>
          <p:nvPr/>
        </p:nvPicPr>
        <p:blipFill>
          <a:blip r:embed="rId4">
            <a:extLst/>
          </a:blip>
          <a:srcRect l="35640"/>
          <a:stretch>
            <a:fillRect/>
          </a:stretch>
        </p:blipFill>
        <p:spPr>
          <a:xfrm>
            <a:off x="-1" y="4304369"/>
            <a:ext cx="1623907" cy="2523151"/>
          </a:xfrm>
          <a:prstGeom prst="rect">
            <a:avLst/>
          </a:prstGeom>
          <a:ln w="12700">
            <a:miter lim="400000"/>
          </a:ln>
        </p:spPr>
      </p:pic>
      <p:sp>
        <p:nvSpPr>
          <p:cNvPr id="1516" name="Circle"/>
          <p:cNvSpPr/>
          <p:nvPr/>
        </p:nvSpPr>
        <p:spPr>
          <a:xfrm>
            <a:off x="9182945" y="3007359"/>
            <a:ext cx="3007361" cy="3007362"/>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8767" tIns="48767" rIns="48767" bIns="48767"/>
          <a:lstStyle/>
          <a:p>
            <a:pPr algn="l" defTabSz="650240">
              <a:defRPr sz="2400">
                <a:latin typeface="Century Gothic"/>
                <a:ea typeface="Century Gothic"/>
                <a:cs typeface="Century Gothic"/>
                <a:sym typeface="Century Gothic"/>
              </a:defRPr>
            </a:pPr>
            <a:endParaRPr/>
          </a:p>
        </p:txBody>
      </p:sp>
      <p:pic>
        <p:nvPicPr>
          <p:cNvPr id="1517" name="image4.png" descr="image4.png"/>
          <p:cNvPicPr>
            <a:picLocks noChangeAspect="1"/>
          </p:cNvPicPr>
          <p:nvPr/>
        </p:nvPicPr>
        <p:blipFill>
          <a:blip r:embed="rId5">
            <a:extLst/>
          </a:blip>
          <a:srcRect t="28812"/>
          <a:stretch>
            <a:fillRect/>
          </a:stretch>
        </p:blipFill>
        <p:spPr>
          <a:xfrm>
            <a:off x="8532706" y="1219199"/>
            <a:ext cx="1710280" cy="1217502"/>
          </a:xfrm>
          <a:prstGeom prst="rect">
            <a:avLst/>
          </a:prstGeom>
          <a:ln w="12700">
            <a:miter lim="400000"/>
          </a:ln>
        </p:spPr>
      </p:pic>
      <p:pic>
        <p:nvPicPr>
          <p:cNvPr id="1518" name="image5.png" descr="image5.png"/>
          <p:cNvPicPr>
            <a:picLocks noChangeAspect="1"/>
          </p:cNvPicPr>
          <p:nvPr/>
        </p:nvPicPr>
        <p:blipFill>
          <a:blip r:embed="rId6">
            <a:extLst/>
          </a:blip>
          <a:srcRect b="23320"/>
          <a:stretch>
            <a:fillRect/>
          </a:stretch>
        </p:blipFill>
        <p:spPr>
          <a:xfrm>
            <a:off x="9179603" y="7721600"/>
            <a:ext cx="1059984" cy="812800"/>
          </a:xfrm>
          <a:prstGeom prst="rect">
            <a:avLst/>
          </a:prstGeom>
          <a:ln w="12700">
            <a:miter lim="400000"/>
          </a:ln>
        </p:spPr>
      </p:pic>
      <p:sp>
        <p:nvSpPr>
          <p:cNvPr id="1519" name="Rectangle"/>
          <p:cNvSpPr/>
          <p:nvPr/>
        </p:nvSpPr>
        <p:spPr>
          <a:xfrm>
            <a:off x="11133666" y="1219199"/>
            <a:ext cx="731521" cy="1219201"/>
          </a:xfrm>
          <a:prstGeom prst="rect">
            <a:avLst/>
          </a:prstGeom>
          <a:solidFill>
            <a:srgbClr val="B01513"/>
          </a:solidFill>
          <a:ln w="12700">
            <a:miter lim="400000"/>
          </a:ln>
          <a:effectLst>
            <a:outerShdw blurRad="38100" dist="25400" dir="5400000" rotWithShape="0">
              <a:srgbClr val="000000">
                <a:alpha val="45000"/>
              </a:srgbClr>
            </a:outerShdw>
          </a:effectLst>
        </p:spPr>
        <p:txBody>
          <a:bodyPr lIns="48767" tIns="48767" rIns="48767" bIns="48767"/>
          <a:lstStyle/>
          <a:p>
            <a:pPr algn="l" defTabSz="650240">
              <a:defRPr sz="2400">
                <a:latin typeface="Century Gothic"/>
                <a:ea typeface="Century Gothic"/>
                <a:cs typeface="Century Gothic"/>
                <a:sym typeface="Century Gothic"/>
              </a:defRPr>
            </a:pPr>
            <a:endParaRPr/>
          </a:p>
        </p:txBody>
      </p:sp>
      <p:sp>
        <p:nvSpPr>
          <p:cNvPr id="1520" name="Title Text"/>
          <p:cNvSpPr txBox="1">
            <a:spLocks noGrp="1"/>
          </p:cNvSpPr>
          <p:nvPr>
            <p:ph type="title"/>
          </p:nvPr>
        </p:nvSpPr>
        <p:spPr>
          <a:xfrm>
            <a:off x="689184" y="1702099"/>
            <a:ext cx="10031706" cy="1493899"/>
          </a:xfrm>
          <a:prstGeom prst="rect">
            <a:avLst/>
          </a:prstGeom>
        </p:spPr>
        <p:txBody>
          <a:bodyPr lIns="48767" tIns="48767" rIns="48767" bIns="48767" anchor="t"/>
          <a:lstStyle>
            <a:lvl1pPr algn="l" defTabSz="650240">
              <a:defRPr sz="5800">
                <a:solidFill>
                  <a:srgbClr val="EBEBEB"/>
                </a:solidFill>
                <a:latin typeface="Century Gothic"/>
                <a:ea typeface="Century Gothic"/>
                <a:cs typeface="Century Gothic"/>
                <a:sym typeface="Century Gothic"/>
              </a:defRPr>
            </a:lvl1pPr>
          </a:lstStyle>
          <a:p>
            <a:r>
              <a:t>Title Text</a:t>
            </a:r>
          </a:p>
        </p:txBody>
      </p:sp>
      <p:sp>
        <p:nvSpPr>
          <p:cNvPr id="1521" name="Body Level One…"/>
          <p:cNvSpPr txBox="1">
            <a:spLocks noGrp="1"/>
          </p:cNvSpPr>
          <p:nvPr>
            <p:ph type="body" sz="quarter" idx="1"/>
          </p:nvPr>
        </p:nvSpPr>
        <p:spPr>
          <a:xfrm>
            <a:off x="1176866" y="3251200"/>
            <a:ext cx="4689429" cy="614680"/>
          </a:xfrm>
          <a:prstGeom prst="rect">
            <a:avLst/>
          </a:prstGeom>
        </p:spPr>
        <p:txBody>
          <a:bodyPr lIns="48767" tIns="48767" rIns="48767" bIns="48767" anchor="b"/>
          <a:lstStyle>
            <a:lvl1pPr marL="0" indent="0" defTabSz="650240">
              <a:spcBef>
                <a:spcPts val="1400"/>
              </a:spcBef>
              <a:buSzTx/>
              <a:buNone/>
              <a:defRPr sz="3400">
                <a:solidFill>
                  <a:srgbClr val="8AD0D6"/>
                </a:solidFill>
                <a:latin typeface="Century Gothic"/>
                <a:ea typeface="Century Gothic"/>
                <a:cs typeface="Century Gothic"/>
                <a:sym typeface="Century Gothic"/>
              </a:defRPr>
            </a:lvl1pPr>
            <a:lvl2pPr marL="0" indent="457200" defTabSz="650240">
              <a:spcBef>
                <a:spcPts val="1400"/>
              </a:spcBef>
              <a:buSzTx/>
              <a:buNone/>
              <a:defRPr sz="3400">
                <a:solidFill>
                  <a:srgbClr val="8AD0D6"/>
                </a:solidFill>
                <a:latin typeface="Century Gothic"/>
                <a:ea typeface="Century Gothic"/>
                <a:cs typeface="Century Gothic"/>
                <a:sym typeface="Century Gothic"/>
              </a:defRPr>
            </a:lvl2pPr>
            <a:lvl3pPr marL="0" indent="914400" defTabSz="650240">
              <a:spcBef>
                <a:spcPts val="1400"/>
              </a:spcBef>
              <a:buSzTx/>
              <a:buNone/>
              <a:defRPr sz="3400">
                <a:solidFill>
                  <a:srgbClr val="8AD0D6"/>
                </a:solidFill>
                <a:latin typeface="Century Gothic"/>
                <a:ea typeface="Century Gothic"/>
                <a:cs typeface="Century Gothic"/>
                <a:sym typeface="Century Gothic"/>
              </a:defRPr>
            </a:lvl3pPr>
            <a:lvl4pPr marL="0" indent="1371600" defTabSz="650240">
              <a:spcBef>
                <a:spcPts val="1400"/>
              </a:spcBef>
              <a:buSzTx/>
              <a:buNone/>
              <a:defRPr sz="3400">
                <a:solidFill>
                  <a:srgbClr val="8AD0D6"/>
                </a:solidFill>
                <a:latin typeface="Century Gothic"/>
                <a:ea typeface="Century Gothic"/>
                <a:cs typeface="Century Gothic"/>
                <a:sym typeface="Century Gothic"/>
              </a:defRPr>
            </a:lvl4pPr>
            <a:lvl5pPr marL="0" indent="1828800" defTabSz="650240">
              <a:spcBef>
                <a:spcPts val="1400"/>
              </a:spcBef>
              <a:buSzTx/>
              <a:buNone/>
              <a:defRPr sz="3400">
                <a:solidFill>
                  <a:srgbClr val="8AD0D6"/>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522" name="Rectangle"/>
          <p:cNvSpPr>
            <a:spLocks noGrp="1"/>
          </p:cNvSpPr>
          <p:nvPr>
            <p:ph type="body" sz="quarter" idx="21"/>
          </p:nvPr>
        </p:nvSpPr>
        <p:spPr>
          <a:xfrm>
            <a:off x="6031461" y="3251200"/>
            <a:ext cx="4689429" cy="614680"/>
          </a:xfrm>
          <a:prstGeom prst="rect">
            <a:avLst/>
          </a:prstGeom>
        </p:spPr>
        <p:txBody>
          <a:bodyPr lIns="48767" tIns="48767" rIns="48767" bIns="48767" anchor="b"/>
          <a:lstStyle/>
          <a:p>
            <a:pPr marL="0" indent="0" defTabSz="650240">
              <a:spcBef>
                <a:spcPts val="1400"/>
              </a:spcBef>
              <a:buSzTx/>
              <a:buNone/>
              <a:defRPr sz="3400">
                <a:solidFill>
                  <a:srgbClr val="8AD0D6"/>
                </a:solidFill>
                <a:latin typeface="Century Gothic"/>
                <a:ea typeface="Century Gothic"/>
                <a:cs typeface="Century Gothic"/>
                <a:sym typeface="Century Gothic"/>
              </a:defRPr>
            </a:pPr>
            <a:endParaRPr/>
          </a:p>
        </p:txBody>
      </p:sp>
      <p:sp>
        <p:nvSpPr>
          <p:cNvPr id="1523" name="Slide Number"/>
          <p:cNvSpPr txBox="1">
            <a:spLocks noGrp="1"/>
          </p:cNvSpPr>
          <p:nvPr>
            <p:ph type="sldNum" sz="quarter" idx="2"/>
          </p:nvPr>
        </p:nvSpPr>
        <p:spPr>
          <a:xfrm>
            <a:off x="11167174" y="1671774"/>
            <a:ext cx="645150" cy="681737"/>
          </a:xfrm>
          <a:prstGeom prst="rect">
            <a:avLst/>
          </a:prstGeom>
        </p:spPr>
        <p:txBody>
          <a:bodyPr lIns="48767" tIns="48767" rIns="48767" bIns="48767" anchor="b"/>
          <a:lstStyle>
            <a:lvl1pPr defTabSz="650240">
              <a:defRPr sz="3800">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FFFFFF"/>
        </a:solidFill>
        <a:effectLst/>
      </p:bgPr>
    </p:bg>
    <p:spTree>
      <p:nvGrpSpPr>
        <p:cNvPr id="1" name=""/>
        <p:cNvGrpSpPr/>
        <p:nvPr/>
      </p:nvGrpSpPr>
      <p:grpSpPr>
        <a:xfrm>
          <a:off x="0" y="0"/>
          <a:ext cx="0" cy="0"/>
          <a:chOff x="0" y="0"/>
          <a:chExt cx="0" cy="0"/>
        </a:xfrm>
      </p:grpSpPr>
      <p:pic>
        <p:nvPicPr>
          <p:cNvPr id="1530" name="image2.jpg" descr="image2.jpg"/>
          <p:cNvPicPr>
            <a:picLocks noChangeAspect="1"/>
          </p:cNvPicPr>
          <p:nvPr/>
        </p:nvPicPr>
        <p:blipFill>
          <a:blip r:embed="rId2">
            <a:extLst/>
          </a:blip>
          <a:stretch>
            <a:fillRect/>
          </a:stretch>
        </p:blipFill>
        <p:spPr>
          <a:xfrm>
            <a:off x="10767567" y="8973676"/>
            <a:ext cx="1929176" cy="698027"/>
          </a:xfrm>
          <a:prstGeom prst="rect">
            <a:avLst/>
          </a:prstGeom>
          <a:ln w="12700">
            <a:miter lim="400000"/>
          </a:ln>
        </p:spPr>
      </p:pic>
      <p:sp>
        <p:nvSpPr>
          <p:cNvPr id="1531" name="Title Text"/>
          <p:cNvSpPr txBox="1">
            <a:spLocks noGrp="1"/>
          </p:cNvSpPr>
          <p:nvPr>
            <p:ph type="title"/>
          </p:nvPr>
        </p:nvSpPr>
        <p:spPr>
          <a:xfrm>
            <a:off x="1143766" y="1197565"/>
            <a:ext cx="10966954" cy="1206971"/>
          </a:xfrm>
          <a:prstGeom prst="rect">
            <a:avLst/>
          </a:prstGeom>
        </p:spPr>
        <p:txBody>
          <a:bodyPr lIns="65023" tIns="65023" rIns="65023" bIns="65023" anchor="t"/>
          <a:lstStyle>
            <a:lvl1pPr algn="l" defTabSz="975360">
              <a:defRPr sz="5600" b="1">
                <a:solidFill>
                  <a:srgbClr val="000000"/>
                </a:solidFill>
                <a:latin typeface="Franklin Gothic Demi"/>
                <a:ea typeface="Franklin Gothic Demi"/>
                <a:cs typeface="Franklin Gothic Demi"/>
                <a:sym typeface="Franklin Gothic Demi"/>
              </a:defRPr>
            </a:lvl1pPr>
          </a:lstStyle>
          <a:p>
            <a:r>
              <a:t>Title Text</a:t>
            </a:r>
          </a:p>
        </p:txBody>
      </p:sp>
      <p:sp>
        <p:nvSpPr>
          <p:cNvPr id="1532" name="Body Level One…"/>
          <p:cNvSpPr txBox="1">
            <a:spLocks noGrp="1"/>
          </p:cNvSpPr>
          <p:nvPr>
            <p:ph type="body" sz="quarter" idx="1"/>
          </p:nvPr>
        </p:nvSpPr>
        <p:spPr>
          <a:xfrm>
            <a:off x="1143000" y="2253572"/>
            <a:ext cx="10967721" cy="848313"/>
          </a:xfrm>
          <a:prstGeom prst="rect">
            <a:avLst/>
          </a:prstGeom>
        </p:spPr>
        <p:txBody>
          <a:bodyPr lIns="65023" tIns="65023" rIns="65023" bIns="65023" anchor="t"/>
          <a:lstStyle>
            <a:lvl1pPr marL="0" indent="0" defTabSz="975360">
              <a:spcBef>
                <a:spcPts val="1200"/>
              </a:spcBef>
              <a:buSzTx/>
              <a:buNone/>
              <a:defRPr>
                <a:solidFill>
                  <a:srgbClr val="000000"/>
                </a:solidFill>
                <a:latin typeface="Franklin Gothic Book"/>
                <a:ea typeface="Franklin Gothic Book"/>
                <a:cs typeface="Franklin Gothic Book"/>
                <a:sym typeface="Franklin Gothic Book"/>
              </a:defRPr>
            </a:lvl1pPr>
            <a:lvl2pPr marL="704850" indent="-361950" defTabSz="975360">
              <a:spcBef>
                <a:spcPts val="1200"/>
              </a:spcBef>
              <a:buSzPct val="100000"/>
              <a:defRPr>
                <a:solidFill>
                  <a:srgbClr val="000000"/>
                </a:solidFill>
                <a:latin typeface="Franklin Gothic Book"/>
                <a:ea typeface="Franklin Gothic Book"/>
                <a:cs typeface="Franklin Gothic Book"/>
                <a:sym typeface="Franklin Gothic Book"/>
              </a:defRPr>
            </a:lvl2pPr>
            <a:lvl3pPr marL="1120139" indent="-434339" defTabSz="975360">
              <a:spcBef>
                <a:spcPts val="1200"/>
              </a:spcBef>
              <a:buSzPct val="100000"/>
              <a:defRPr>
                <a:solidFill>
                  <a:srgbClr val="000000"/>
                </a:solidFill>
                <a:latin typeface="Franklin Gothic Book"/>
                <a:ea typeface="Franklin Gothic Book"/>
                <a:cs typeface="Franklin Gothic Book"/>
                <a:sym typeface="Franklin Gothic Book"/>
              </a:defRPr>
            </a:lvl3pPr>
            <a:lvl4pPr marL="1529861" indent="-501161" defTabSz="975360">
              <a:spcBef>
                <a:spcPts val="1200"/>
              </a:spcBef>
              <a:buSzPct val="100000"/>
              <a:defRPr>
                <a:solidFill>
                  <a:srgbClr val="000000"/>
                </a:solidFill>
                <a:latin typeface="Franklin Gothic Book"/>
                <a:ea typeface="Franklin Gothic Book"/>
                <a:cs typeface="Franklin Gothic Book"/>
                <a:sym typeface="Franklin Gothic Book"/>
              </a:defRPr>
            </a:lvl4pPr>
            <a:lvl5pPr marL="1872761" indent="-501161" defTabSz="975360">
              <a:spcBef>
                <a:spcPts val="1200"/>
              </a:spcBef>
              <a:buSzPct val="100000"/>
              <a:defRPr>
                <a:solidFill>
                  <a:srgbClr val="000000"/>
                </a:solidFill>
                <a:latin typeface="Franklin Gothic Book"/>
                <a:ea typeface="Franklin Gothic Book"/>
                <a:cs typeface="Franklin Gothic Book"/>
                <a:sym typeface="Franklin Gothic Book"/>
              </a:defRPr>
            </a:lvl5pPr>
          </a:lstStyle>
          <a:p>
            <a:r>
              <a:t>Body Level One</a:t>
            </a:r>
          </a:p>
          <a:p>
            <a:pPr lvl="1"/>
            <a:r>
              <a:t>Body Level Two</a:t>
            </a:r>
          </a:p>
          <a:p>
            <a:pPr lvl="2"/>
            <a:r>
              <a:t>Body Level Three</a:t>
            </a:r>
          </a:p>
          <a:p>
            <a:pPr lvl="3"/>
            <a:r>
              <a:t>Body Level Four</a:t>
            </a:r>
          </a:p>
          <a:p>
            <a:pPr lvl="4"/>
            <a:r>
              <a:t>Body Level Five</a:t>
            </a:r>
          </a:p>
        </p:txBody>
      </p:sp>
      <p:sp>
        <p:nvSpPr>
          <p:cNvPr id="1533" name="Rectangle"/>
          <p:cNvSpPr>
            <a:spLocks noGrp="1"/>
          </p:cNvSpPr>
          <p:nvPr>
            <p:ph type="body" idx="21"/>
          </p:nvPr>
        </p:nvSpPr>
        <p:spPr>
          <a:xfrm>
            <a:off x="1143001" y="3101885"/>
            <a:ext cx="10967721" cy="4793565"/>
          </a:xfrm>
          <a:prstGeom prst="rect">
            <a:avLst/>
          </a:prstGeom>
        </p:spPr>
        <p:txBody>
          <a:bodyPr lIns="65023" tIns="65023" rIns="65023" bIns="65023" anchor="t"/>
          <a:lstStyle/>
          <a:p>
            <a:pPr marL="510000" indent="-510000" defTabSz="975360">
              <a:spcBef>
                <a:spcPts val="800"/>
              </a:spcBef>
              <a:buSzPct val="100000"/>
              <a:buFont typeface="Arial"/>
              <a:defRPr sz="3400">
                <a:solidFill>
                  <a:srgbClr val="000000"/>
                </a:solidFill>
                <a:latin typeface="Franklin Gothic Book"/>
                <a:ea typeface="Franklin Gothic Book"/>
                <a:cs typeface="Franklin Gothic Book"/>
                <a:sym typeface="Franklin Gothic Book"/>
              </a:defRPr>
            </a:pPr>
            <a:endParaRPr/>
          </a:p>
        </p:txBody>
      </p:sp>
      <p:sp>
        <p:nvSpPr>
          <p:cNvPr id="1534" name="Rectangle"/>
          <p:cNvSpPr/>
          <p:nvPr/>
        </p:nvSpPr>
        <p:spPr>
          <a:xfrm>
            <a:off x="-1" y="2"/>
            <a:ext cx="958251" cy="9753600"/>
          </a:xfrm>
          <a:prstGeom prst="rect">
            <a:avLst/>
          </a:prstGeom>
          <a:solidFill>
            <a:srgbClr val="8BB63A"/>
          </a:solidFill>
          <a:ln w="12700">
            <a:miter lim="400000"/>
          </a:ln>
        </p:spPr>
        <p:txBody>
          <a:bodyPr lIns="65023" tIns="65023" rIns="65023" bIns="65023" anchor="ctr"/>
          <a:lstStyle/>
          <a:p>
            <a:pPr defTabSz="1300480">
              <a:defRPr sz="1800">
                <a:latin typeface="Franklin Gothic Book"/>
                <a:ea typeface="Franklin Gothic Book"/>
                <a:cs typeface="Franklin Gothic Book"/>
                <a:sym typeface="Franklin Gothic Book"/>
              </a:defRPr>
            </a:pPr>
            <a:endParaRPr/>
          </a:p>
        </p:txBody>
      </p:sp>
      <p:sp>
        <p:nvSpPr>
          <p:cNvPr id="1535" name="Slide Number"/>
          <p:cNvSpPr txBox="1">
            <a:spLocks noGrp="1"/>
          </p:cNvSpPr>
          <p:nvPr>
            <p:ph type="sldNum" sz="quarter" idx="2"/>
          </p:nvPr>
        </p:nvSpPr>
        <p:spPr>
          <a:xfrm>
            <a:off x="342336" y="9260267"/>
            <a:ext cx="312218" cy="303582"/>
          </a:xfrm>
          <a:prstGeom prst="rect">
            <a:avLst/>
          </a:prstGeom>
        </p:spPr>
        <p:txBody>
          <a:bodyPr lIns="65023" tIns="65023" rIns="65023" bIns="65023" anchor="ctr"/>
          <a:lstStyle>
            <a:lvl1pPr defTabSz="1300480">
              <a:defRPr sz="1200">
                <a:latin typeface="Franklin Gothic Book"/>
                <a:ea typeface="Franklin Gothic Book"/>
                <a:cs typeface="Franklin Gothic Book"/>
                <a:sym typeface="Franklin Gothic Book"/>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pic>
        <p:nvPicPr>
          <p:cNvPr id="1542" name="image2.jpg" descr="image2.jpg"/>
          <p:cNvPicPr>
            <a:picLocks noChangeAspect="1"/>
          </p:cNvPicPr>
          <p:nvPr/>
        </p:nvPicPr>
        <p:blipFill>
          <a:blip r:embed="rId2">
            <a:extLst/>
          </a:blip>
          <a:stretch>
            <a:fillRect/>
          </a:stretch>
        </p:blipFill>
        <p:spPr>
          <a:xfrm>
            <a:off x="10767567" y="8973676"/>
            <a:ext cx="1929176" cy="698027"/>
          </a:xfrm>
          <a:prstGeom prst="rect">
            <a:avLst/>
          </a:prstGeom>
          <a:ln w="12700">
            <a:miter lim="400000"/>
          </a:ln>
        </p:spPr>
      </p:pic>
      <p:sp>
        <p:nvSpPr>
          <p:cNvPr id="1543" name="Title Text"/>
          <p:cNvSpPr txBox="1">
            <a:spLocks noGrp="1"/>
          </p:cNvSpPr>
          <p:nvPr>
            <p:ph type="title"/>
          </p:nvPr>
        </p:nvSpPr>
        <p:spPr>
          <a:xfrm>
            <a:off x="1157801" y="1253700"/>
            <a:ext cx="10952920" cy="1150835"/>
          </a:xfrm>
          <a:prstGeom prst="rect">
            <a:avLst/>
          </a:prstGeom>
        </p:spPr>
        <p:txBody>
          <a:bodyPr lIns="65023" tIns="65023" rIns="65023" bIns="65023" anchor="t"/>
          <a:lstStyle>
            <a:lvl1pPr algn="l" defTabSz="975360">
              <a:defRPr sz="5600" b="1">
                <a:solidFill>
                  <a:srgbClr val="000000"/>
                </a:solidFill>
                <a:latin typeface="Franklin Gothic Demi"/>
                <a:ea typeface="Franklin Gothic Demi"/>
                <a:cs typeface="Franklin Gothic Demi"/>
                <a:sym typeface="Franklin Gothic Demi"/>
              </a:defRPr>
            </a:lvl1pPr>
          </a:lstStyle>
          <a:p>
            <a:r>
              <a:t>Title Text</a:t>
            </a:r>
          </a:p>
        </p:txBody>
      </p:sp>
      <p:sp>
        <p:nvSpPr>
          <p:cNvPr id="1544" name="Rectangle"/>
          <p:cNvSpPr/>
          <p:nvPr/>
        </p:nvSpPr>
        <p:spPr>
          <a:xfrm>
            <a:off x="-1" y="2"/>
            <a:ext cx="958251" cy="9753600"/>
          </a:xfrm>
          <a:prstGeom prst="rect">
            <a:avLst/>
          </a:prstGeom>
          <a:solidFill>
            <a:srgbClr val="8BB63A"/>
          </a:solidFill>
          <a:ln w="12700">
            <a:miter lim="400000"/>
          </a:ln>
        </p:spPr>
        <p:txBody>
          <a:bodyPr lIns="65023" tIns="65023" rIns="65023" bIns="65023" anchor="ctr"/>
          <a:lstStyle/>
          <a:p>
            <a:pPr defTabSz="1300480">
              <a:defRPr sz="1800">
                <a:latin typeface="Franklin Gothic Book"/>
                <a:ea typeface="Franklin Gothic Book"/>
                <a:cs typeface="Franklin Gothic Book"/>
                <a:sym typeface="Franklin Gothic Book"/>
              </a:defRPr>
            </a:pPr>
            <a:endParaRPr/>
          </a:p>
        </p:txBody>
      </p:sp>
      <p:sp>
        <p:nvSpPr>
          <p:cNvPr id="1545" name="Slide Number"/>
          <p:cNvSpPr txBox="1">
            <a:spLocks noGrp="1"/>
          </p:cNvSpPr>
          <p:nvPr>
            <p:ph type="sldNum" sz="quarter" idx="2"/>
          </p:nvPr>
        </p:nvSpPr>
        <p:spPr>
          <a:xfrm>
            <a:off x="342336" y="9260267"/>
            <a:ext cx="312218" cy="303582"/>
          </a:xfrm>
          <a:prstGeom prst="rect">
            <a:avLst/>
          </a:prstGeom>
        </p:spPr>
        <p:txBody>
          <a:bodyPr lIns="65023" tIns="65023" rIns="65023" bIns="65023" anchor="ctr"/>
          <a:lstStyle>
            <a:lvl1pPr defTabSz="1300480">
              <a:defRPr sz="1200">
                <a:latin typeface="Franklin Gothic Book"/>
                <a:ea typeface="Franklin Gothic Book"/>
                <a:cs typeface="Franklin Gothic Book"/>
                <a:sym typeface="Franklin Gothic Book"/>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pic>
        <p:nvPicPr>
          <p:cNvPr id="1552" name="image2.jpg" descr="image2.jpg"/>
          <p:cNvPicPr>
            <a:picLocks noChangeAspect="1"/>
          </p:cNvPicPr>
          <p:nvPr/>
        </p:nvPicPr>
        <p:blipFill>
          <a:blip r:embed="rId2">
            <a:extLst/>
          </a:blip>
          <a:stretch>
            <a:fillRect/>
          </a:stretch>
        </p:blipFill>
        <p:spPr>
          <a:xfrm>
            <a:off x="10767567" y="8973676"/>
            <a:ext cx="1929176" cy="698027"/>
          </a:xfrm>
          <a:prstGeom prst="rect">
            <a:avLst/>
          </a:prstGeom>
          <a:ln w="12700">
            <a:miter lim="400000"/>
          </a:ln>
        </p:spPr>
      </p:pic>
      <p:sp>
        <p:nvSpPr>
          <p:cNvPr id="1553" name="Title Text"/>
          <p:cNvSpPr txBox="1">
            <a:spLocks noGrp="1"/>
          </p:cNvSpPr>
          <p:nvPr>
            <p:ph type="title"/>
          </p:nvPr>
        </p:nvSpPr>
        <p:spPr>
          <a:xfrm>
            <a:off x="1157801" y="1328548"/>
            <a:ext cx="10952920" cy="1075988"/>
          </a:xfrm>
          <a:prstGeom prst="rect">
            <a:avLst/>
          </a:prstGeom>
        </p:spPr>
        <p:txBody>
          <a:bodyPr lIns="65023" tIns="65023" rIns="65023" bIns="65023" anchor="t"/>
          <a:lstStyle>
            <a:lvl1pPr algn="l" defTabSz="975360">
              <a:defRPr sz="5600" b="1">
                <a:solidFill>
                  <a:srgbClr val="000000"/>
                </a:solidFill>
                <a:latin typeface="Franklin Gothic Demi"/>
                <a:ea typeface="Franklin Gothic Demi"/>
                <a:cs typeface="Franklin Gothic Demi"/>
                <a:sym typeface="Franklin Gothic Demi"/>
              </a:defRPr>
            </a:lvl1pPr>
          </a:lstStyle>
          <a:p>
            <a:r>
              <a:t>Title Text</a:t>
            </a:r>
          </a:p>
        </p:txBody>
      </p:sp>
      <p:sp>
        <p:nvSpPr>
          <p:cNvPr id="1554" name="Body Level One…"/>
          <p:cNvSpPr txBox="1">
            <a:spLocks noGrp="1"/>
          </p:cNvSpPr>
          <p:nvPr>
            <p:ph type="body" idx="1"/>
          </p:nvPr>
        </p:nvSpPr>
        <p:spPr>
          <a:xfrm>
            <a:off x="1157799" y="2596444"/>
            <a:ext cx="10952921" cy="6188570"/>
          </a:xfrm>
          <a:prstGeom prst="rect">
            <a:avLst/>
          </a:prstGeom>
        </p:spPr>
        <p:txBody>
          <a:bodyPr lIns="65023" tIns="65023" rIns="65023" bIns="65023" anchor="t"/>
          <a:lstStyle>
            <a:lvl1pPr marL="510000" indent="-510000" defTabSz="975360">
              <a:spcBef>
                <a:spcPts val="800"/>
              </a:spcBef>
              <a:buSzPct val="100000"/>
              <a:buFont typeface="Arial"/>
              <a:defRPr sz="3400">
                <a:solidFill>
                  <a:srgbClr val="000000"/>
                </a:solidFill>
                <a:latin typeface="Franklin Gothic Book"/>
                <a:ea typeface="Franklin Gothic Book"/>
                <a:cs typeface="Franklin Gothic Book"/>
                <a:sym typeface="Franklin Gothic Book"/>
              </a:defRPr>
            </a:lvl1pPr>
            <a:lvl2pPr marL="665999" indent="-305999" defTabSz="975360">
              <a:spcBef>
                <a:spcPts val="800"/>
              </a:spcBef>
              <a:buSzPct val="100000"/>
              <a:buFont typeface="Arial"/>
              <a:defRPr sz="3400">
                <a:solidFill>
                  <a:srgbClr val="000000"/>
                </a:solidFill>
                <a:latin typeface="Franklin Gothic Book"/>
                <a:ea typeface="Franklin Gothic Book"/>
                <a:cs typeface="Franklin Gothic Book"/>
                <a:sym typeface="Franklin Gothic Book"/>
              </a:defRPr>
            </a:lvl2pPr>
            <a:lvl3pPr marL="1050131" indent="-364331" defTabSz="975360">
              <a:spcBef>
                <a:spcPts val="800"/>
              </a:spcBef>
              <a:buSzPct val="100000"/>
              <a:buFont typeface="Arial"/>
              <a:defRPr sz="3400">
                <a:solidFill>
                  <a:srgbClr val="000000"/>
                </a:solidFill>
                <a:latin typeface="Franklin Gothic Book"/>
                <a:ea typeface="Franklin Gothic Book"/>
                <a:cs typeface="Franklin Gothic Book"/>
                <a:sym typeface="Franklin Gothic Book"/>
              </a:defRPr>
            </a:lvl3pPr>
            <a:lvl4pPr marL="1445078" indent="-416378" defTabSz="975360">
              <a:spcBef>
                <a:spcPts val="800"/>
              </a:spcBef>
              <a:buSzPct val="100000"/>
              <a:buFont typeface="Arial"/>
              <a:defRPr sz="3400">
                <a:solidFill>
                  <a:srgbClr val="000000"/>
                </a:solidFill>
                <a:latin typeface="Franklin Gothic Book"/>
                <a:ea typeface="Franklin Gothic Book"/>
                <a:cs typeface="Franklin Gothic Book"/>
                <a:sym typeface="Franklin Gothic Book"/>
              </a:defRPr>
            </a:lvl4pPr>
            <a:lvl5pPr marL="1787978" indent="-416378" defTabSz="975360">
              <a:spcBef>
                <a:spcPts val="800"/>
              </a:spcBef>
              <a:buSzPct val="100000"/>
              <a:buFont typeface="Arial"/>
              <a:defRPr sz="3400">
                <a:solidFill>
                  <a:srgbClr val="000000"/>
                </a:solidFill>
                <a:latin typeface="Franklin Gothic Book"/>
                <a:ea typeface="Franklin Gothic Book"/>
                <a:cs typeface="Franklin Gothic Book"/>
                <a:sym typeface="Franklin Gothic Book"/>
              </a:defRPr>
            </a:lvl5pPr>
          </a:lstStyle>
          <a:p>
            <a:r>
              <a:t>Body Level One</a:t>
            </a:r>
          </a:p>
          <a:p>
            <a:pPr lvl="1"/>
            <a:r>
              <a:t>Body Level Two</a:t>
            </a:r>
          </a:p>
          <a:p>
            <a:pPr lvl="2"/>
            <a:r>
              <a:t>Body Level Three</a:t>
            </a:r>
          </a:p>
          <a:p>
            <a:pPr lvl="3"/>
            <a:r>
              <a:t>Body Level Four</a:t>
            </a:r>
          </a:p>
          <a:p>
            <a:pPr lvl="4"/>
            <a:r>
              <a:t>Body Level Five</a:t>
            </a:r>
          </a:p>
        </p:txBody>
      </p:sp>
      <p:sp>
        <p:nvSpPr>
          <p:cNvPr id="1555" name="Rectangle"/>
          <p:cNvSpPr/>
          <p:nvPr/>
        </p:nvSpPr>
        <p:spPr>
          <a:xfrm>
            <a:off x="-1" y="2"/>
            <a:ext cx="958251" cy="9753600"/>
          </a:xfrm>
          <a:prstGeom prst="rect">
            <a:avLst/>
          </a:prstGeom>
          <a:solidFill>
            <a:srgbClr val="8BB63A"/>
          </a:solidFill>
          <a:ln w="12700">
            <a:miter lim="400000"/>
          </a:ln>
        </p:spPr>
        <p:txBody>
          <a:bodyPr lIns="65023" tIns="65023" rIns="65023" bIns="65023" anchor="ctr"/>
          <a:lstStyle/>
          <a:p>
            <a:pPr defTabSz="1300480">
              <a:defRPr sz="1800">
                <a:latin typeface="Franklin Gothic Book"/>
                <a:ea typeface="Franklin Gothic Book"/>
                <a:cs typeface="Franklin Gothic Book"/>
                <a:sym typeface="Franklin Gothic Book"/>
              </a:defRPr>
            </a:pPr>
            <a:endParaRPr/>
          </a:p>
        </p:txBody>
      </p:sp>
      <p:sp>
        <p:nvSpPr>
          <p:cNvPr id="1556" name="Slide Number"/>
          <p:cNvSpPr txBox="1">
            <a:spLocks noGrp="1"/>
          </p:cNvSpPr>
          <p:nvPr>
            <p:ph type="sldNum" sz="quarter" idx="2"/>
          </p:nvPr>
        </p:nvSpPr>
        <p:spPr>
          <a:xfrm>
            <a:off x="342336" y="9260267"/>
            <a:ext cx="312218" cy="303582"/>
          </a:xfrm>
          <a:prstGeom prst="rect">
            <a:avLst/>
          </a:prstGeom>
        </p:spPr>
        <p:txBody>
          <a:bodyPr lIns="65023" tIns="65023" rIns="65023" bIns="65023" anchor="ctr"/>
          <a:lstStyle>
            <a:lvl1pPr defTabSz="1300480">
              <a:defRPr sz="1200">
                <a:latin typeface="Franklin Gothic Book"/>
                <a:ea typeface="Franklin Gothic Book"/>
                <a:cs typeface="Franklin Gothic Book"/>
                <a:sym typeface="Franklin Gothic Book"/>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Default">
    <p:bg>
      <p:bgPr>
        <a:solidFill>
          <a:srgbClr val="336699"/>
        </a:solidFill>
        <a:effectLst/>
      </p:bgPr>
    </p:bg>
    <p:spTree>
      <p:nvGrpSpPr>
        <p:cNvPr id="1" name=""/>
        <p:cNvGrpSpPr/>
        <p:nvPr/>
      </p:nvGrpSpPr>
      <p:grpSpPr>
        <a:xfrm>
          <a:off x="0" y="0"/>
          <a:ext cx="0" cy="0"/>
          <a:chOff x="0" y="0"/>
          <a:chExt cx="0" cy="0"/>
        </a:xfrm>
      </p:grpSpPr>
      <p:sp>
        <p:nvSpPr>
          <p:cNvPr id="1563" name="Slide Number"/>
          <p:cNvSpPr txBox="1">
            <a:spLocks noGrp="1"/>
          </p:cNvSpPr>
          <p:nvPr>
            <p:ph type="sldNum" sz="quarter" idx="2"/>
          </p:nvPr>
        </p:nvSpPr>
        <p:spPr>
          <a:xfrm>
            <a:off x="11957539" y="9170161"/>
            <a:ext cx="397021" cy="389271"/>
          </a:xfrm>
          <a:prstGeom prst="rect">
            <a:avLst/>
          </a:prstGeom>
        </p:spPr>
        <p:txBody>
          <a:bodyPr lIns="65023" tIns="65023" rIns="65023" bIns="65023" anchor="b"/>
          <a:lstStyle>
            <a:lvl1pPr algn="r" defTabSz="1300480">
              <a:defRPr>
                <a:effectLst>
                  <a:outerShdw blurRad="12700" dist="254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24B8EC"/>
            </a:gs>
            <a:gs pos="100000">
              <a:srgbClr val="FFFFFF"/>
            </a:gs>
          </a:gsLst>
          <a:lin ang="16200000" scaled="0"/>
        </a:gradFill>
        <a:effectLst/>
      </p:bgPr>
    </p:bg>
    <p:spTree>
      <p:nvGrpSpPr>
        <p:cNvPr id="1" name=""/>
        <p:cNvGrpSpPr/>
        <p:nvPr/>
      </p:nvGrpSpPr>
      <p:grpSpPr>
        <a:xfrm>
          <a:off x="0" y="0"/>
          <a:ext cx="0" cy="0"/>
          <a:chOff x="0" y="0"/>
          <a:chExt cx="0" cy="0"/>
        </a:xfrm>
      </p:grpSpPr>
      <p:sp>
        <p:nvSpPr>
          <p:cNvPr id="1570" name="Title Text"/>
          <p:cNvSpPr txBox="1">
            <a:spLocks noGrp="1"/>
          </p:cNvSpPr>
          <p:nvPr>
            <p:ph type="title"/>
          </p:nvPr>
        </p:nvSpPr>
        <p:spPr>
          <a:xfrm>
            <a:off x="650239" y="130949"/>
            <a:ext cx="11704322" cy="2144891"/>
          </a:xfrm>
          <a:prstGeom prst="rect">
            <a:avLst/>
          </a:prstGeom>
        </p:spPr>
        <p:txBody>
          <a:bodyPr lIns="65021" tIns="65021" rIns="65021" bIns="65021">
            <a:noAutofit/>
          </a:bodyPr>
          <a:lstStyle>
            <a:lvl1pPr defTabSz="1300480">
              <a:defRPr sz="6200">
                <a:solidFill>
                  <a:srgbClr val="000000"/>
                </a:solidFill>
                <a:latin typeface="Arial"/>
                <a:ea typeface="Arial"/>
                <a:cs typeface="Arial"/>
                <a:sym typeface="Arial"/>
              </a:defRPr>
            </a:lvl1pPr>
          </a:lstStyle>
          <a:p>
            <a:r>
              <a:t>Title Text</a:t>
            </a:r>
          </a:p>
        </p:txBody>
      </p:sp>
      <p:sp>
        <p:nvSpPr>
          <p:cNvPr id="1571" name="Body Level One…"/>
          <p:cNvSpPr txBox="1">
            <a:spLocks noGrp="1"/>
          </p:cNvSpPr>
          <p:nvPr>
            <p:ph type="body" idx="1"/>
          </p:nvPr>
        </p:nvSpPr>
        <p:spPr>
          <a:xfrm>
            <a:off x="650239" y="2275839"/>
            <a:ext cx="11704322" cy="7477761"/>
          </a:xfrm>
          <a:prstGeom prst="rect">
            <a:avLst/>
          </a:prstGeom>
        </p:spPr>
        <p:txBody>
          <a:bodyPr lIns="65021" tIns="65021" rIns="65021" bIns="65021" anchor="t">
            <a:noAutofit/>
          </a:bodyPr>
          <a:lstStyle>
            <a:lvl1pPr marL="471487" indent="-471487" defTabSz="1300480">
              <a:spcBef>
                <a:spcPts val="900"/>
              </a:spcBef>
              <a:buSzPct val="100000"/>
              <a:buChar char="»"/>
              <a:defRPr sz="4400">
                <a:solidFill>
                  <a:srgbClr val="000000"/>
                </a:solidFill>
                <a:latin typeface="Arial"/>
                <a:ea typeface="Arial"/>
                <a:cs typeface="Arial"/>
                <a:sym typeface="Arial"/>
              </a:defRPr>
            </a:lvl1pPr>
            <a:lvl2pPr marL="902493" indent="-445293" defTabSz="1300480">
              <a:spcBef>
                <a:spcPts val="900"/>
              </a:spcBef>
              <a:buSzPct val="100000"/>
              <a:buChar char="–"/>
              <a:defRPr sz="4400">
                <a:solidFill>
                  <a:srgbClr val="000000"/>
                </a:solidFill>
                <a:latin typeface="Arial"/>
                <a:ea typeface="Arial"/>
                <a:cs typeface="Arial"/>
                <a:sym typeface="Arial"/>
              </a:defRPr>
            </a:lvl2pPr>
            <a:lvl3pPr marL="1333500" indent="-419100" defTabSz="1300480">
              <a:spcBef>
                <a:spcPts val="900"/>
              </a:spcBef>
              <a:buSzPct val="100000"/>
              <a:defRPr sz="4400">
                <a:solidFill>
                  <a:srgbClr val="000000"/>
                </a:solidFill>
                <a:latin typeface="Arial"/>
                <a:ea typeface="Arial"/>
                <a:cs typeface="Arial"/>
                <a:sym typeface="Arial"/>
              </a:defRPr>
            </a:lvl3pPr>
            <a:lvl4pPr marL="1873646" indent="-502046" defTabSz="1300480">
              <a:spcBef>
                <a:spcPts val="900"/>
              </a:spcBef>
              <a:buSzPct val="100000"/>
              <a:buChar char="–"/>
              <a:defRPr sz="4400">
                <a:solidFill>
                  <a:srgbClr val="000000"/>
                </a:solidFill>
                <a:latin typeface="Arial"/>
                <a:ea typeface="Arial"/>
                <a:cs typeface="Arial"/>
                <a:sym typeface="Arial"/>
              </a:defRPr>
            </a:lvl4pPr>
            <a:lvl5pPr marL="2387600" indent="-558800" defTabSz="1300480">
              <a:spcBef>
                <a:spcPts val="900"/>
              </a:spcBef>
              <a:buSzPct val="100000"/>
              <a:buChar char="»"/>
              <a:defRPr sz="4400">
                <a:solidFill>
                  <a:srgbClr val="00000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72" name="Slide Number"/>
          <p:cNvSpPr txBox="1">
            <a:spLocks noGrp="1"/>
          </p:cNvSpPr>
          <p:nvPr>
            <p:ph type="sldNum" sz="quarter" idx="2"/>
          </p:nvPr>
        </p:nvSpPr>
        <p:spPr>
          <a:xfrm>
            <a:off x="9320107" y="8882098"/>
            <a:ext cx="3034454" cy="389264"/>
          </a:xfrm>
          <a:prstGeom prst="rect">
            <a:avLst/>
          </a:prstGeom>
        </p:spPr>
        <p:txBody>
          <a:bodyPr wrap="square" lIns="65021" tIns="65021" rIns="65021" bIns="65021"/>
          <a:lstStyle>
            <a:lvl1pPr algn="r" defTabSz="1300480">
              <a:defRPr>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579"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580"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5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525462"/>
            </a:gs>
            <a:gs pos="100000">
              <a:srgbClr val="5A5C6C"/>
            </a:gs>
          </a:gsLst>
          <a:lin ang="16200000" scaled="0"/>
        </a:gradFill>
        <a:effectLst/>
      </p:bgPr>
    </p:bg>
    <p:spTree>
      <p:nvGrpSpPr>
        <p:cNvPr id="1" name=""/>
        <p:cNvGrpSpPr/>
        <p:nvPr/>
      </p:nvGrpSpPr>
      <p:grpSpPr>
        <a:xfrm>
          <a:off x="0" y="0"/>
          <a:ext cx="0" cy="0"/>
          <a:chOff x="0" y="0"/>
          <a:chExt cx="0" cy="0"/>
        </a:xfrm>
      </p:grpSpPr>
      <p:grpSp>
        <p:nvGrpSpPr>
          <p:cNvPr id="1738" name="Group"/>
          <p:cNvGrpSpPr/>
          <p:nvPr/>
        </p:nvGrpSpPr>
        <p:grpSpPr>
          <a:xfrm>
            <a:off x="5272" y="2022968"/>
            <a:ext cx="13004044" cy="7730632"/>
            <a:chOff x="0" y="0"/>
            <a:chExt cx="13004043" cy="7730631"/>
          </a:xfrm>
        </p:grpSpPr>
        <p:grpSp>
          <p:nvGrpSpPr>
            <p:cNvPr id="1601" name="Group"/>
            <p:cNvGrpSpPr/>
            <p:nvPr/>
          </p:nvGrpSpPr>
          <p:grpSpPr>
            <a:xfrm>
              <a:off x="39882" y="-1"/>
              <a:ext cx="12964162" cy="7730633"/>
              <a:chOff x="0" y="0"/>
              <a:chExt cx="12964160" cy="7730631"/>
            </a:xfrm>
          </p:grpSpPr>
          <p:sp>
            <p:nvSpPr>
              <p:cNvPr id="1588" name="Line"/>
              <p:cNvSpPr/>
              <p:nvPr/>
            </p:nvSpPr>
            <p:spPr>
              <a:xfrm>
                <a:off x="3113475" y="496711"/>
                <a:ext cx="6355646" cy="4763912"/>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589" name="Line"/>
              <p:cNvSpPr/>
              <p:nvPr/>
            </p:nvSpPr>
            <p:spPr>
              <a:xfrm>
                <a:off x="1472071" y="496711"/>
                <a:ext cx="8954348" cy="5341903"/>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590" name="Line"/>
              <p:cNvSpPr/>
              <p:nvPr/>
            </p:nvSpPr>
            <p:spPr>
              <a:xfrm>
                <a:off x="0" y="390595"/>
                <a:ext cx="12941583" cy="7014917"/>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591" name="Line"/>
              <p:cNvSpPr/>
              <p:nvPr/>
            </p:nvSpPr>
            <p:spPr>
              <a:xfrm>
                <a:off x="501226" y="562186"/>
                <a:ext cx="12444873" cy="6231468"/>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592" name="Line"/>
              <p:cNvSpPr/>
              <p:nvPr/>
            </p:nvSpPr>
            <p:spPr>
              <a:xfrm>
                <a:off x="10882489" y="198684"/>
                <a:ext cx="1783645" cy="2684499"/>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593" name="Line"/>
              <p:cNvSpPr/>
              <p:nvPr/>
            </p:nvSpPr>
            <p:spPr>
              <a:xfrm>
                <a:off x="11634329" y="0"/>
                <a:ext cx="1307254" cy="2521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594" name="Line"/>
              <p:cNvSpPr/>
              <p:nvPr/>
            </p:nvSpPr>
            <p:spPr>
              <a:xfrm>
                <a:off x="7385191" y="162560"/>
                <a:ext cx="5578970" cy="5409636"/>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595" name="Shape"/>
              <p:cNvSpPr/>
              <p:nvPr/>
            </p:nvSpPr>
            <p:spPr>
              <a:xfrm>
                <a:off x="5296746" y="386080"/>
                <a:ext cx="3158633" cy="3045743"/>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596" name="Line"/>
              <p:cNvSpPr/>
              <p:nvPr/>
            </p:nvSpPr>
            <p:spPr>
              <a:xfrm>
                <a:off x="9606844" y="2562577"/>
                <a:ext cx="2835770" cy="1828801"/>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597" name="Line"/>
              <p:cNvSpPr/>
              <p:nvPr/>
            </p:nvSpPr>
            <p:spPr>
              <a:xfrm>
                <a:off x="6534008" y="5825066"/>
                <a:ext cx="6430153" cy="177913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598" name="Line"/>
              <p:cNvSpPr/>
              <p:nvPr/>
            </p:nvSpPr>
            <p:spPr>
              <a:xfrm>
                <a:off x="12243929" y="58702"/>
                <a:ext cx="720232" cy="19281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599" name="Shape"/>
              <p:cNvSpPr/>
              <p:nvPr/>
            </p:nvSpPr>
            <p:spPr>
              <a:xfrm>
                <a:off x="11139875" y="6032782"/>
                <a:ext cx="1458526" cy="88505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600" name="Shape"/>
              <p:cNvSpPr/>
              <p:nvPr/>
            </p:nvSpPr>
            <p:spPr>
              <a:xfrm>
                <a:off x="67733" y="3395697"/>
                <a:ext cx="6177282" cy="43349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3175" cap="flat">
                <a:solidFill>
                  <a:srgbClr val="5B5D6B"/>
                </a:solidFill>
                <a:prstDash val="solid"/>
                <a:round/>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grpSp>
        <p:grpSp>
          <p:nvGrpSpPr>
            <p:cNvPr id="1737" name="Group"/>
            <p:cNvGrpSpPr/>
            <p:nvPr/>
          </p:nvGrpSpPr>
          <p:grpSpPr>
            <a:xfrm>
              <a:off x="0" y="3153951"/>
              <a:ext cx="3120182" cy="3832123"/>
              <a:chOff x="0" y="0"/>
              <a:chExt cx="3120181" cy="3832121"/>
            </a:xfrm>
          </p:grpSpPr>
          <p:sp>
            <p:nvSpPr>
              <p:cNvPr id="1602" name="Rectangle"/>
              <p:cNvSpPr/>
              <p:nvPr/>
            </p:nvSpPr>
            <p:spPr>
              <a:xfrm rot="6798887">
                <a:off x="138095" y="3586644"/>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03" name="Rectangle"/>
              <p:cNvSpPr/>
              <p:nvPr/>
            </p:nvSpPr>
            <p:spPr>
              <a:xfrm rot="6798887">
                <a:off x="70362" y="3582128"/>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04" name="Rectangle"/>
              <p:cNvSpPr/>
              <p:nvPr/>
            </p:nvSpPr>
            <p:spPr>
              <a:xfrm rot="6798887">
                <a:off x="11660" y="3568581"/>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05" name="Rectangle"/>
              <p:cNvSpPr/>
              <p:nvPr/>
            </p:nvSpPr>
            <p:spPr>
              <a:xfrm rot="5999912">
                <a:off x="467731" y="359115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06" name="Rectangle"/>
              <p:cNvSpPr/>
              <p:nvPr/>
            </p:nvSpPr>
            <p:spPr>
              <a:xfrm rot="5999912">
                <a:off x="409029" y="3600190"/>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07" name="Rectangle"/>
              <p:cNvSpPr/>
              <p:nvPr/>
            </p:nvSpPr>
            <p:spPr>
              <a:xfrm rot="6250138">
                <a:off x="341295" y="3600190"/>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08" name="Rectangle"/>
              <p:cNvSpPr/>
              <p:nvPr/>
            </p:nvSpPr>
            <p:spPr>
              <a:xfrm rot="6238076">
                <a:off x="273562" y="3595675"/>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09" name="Rectangle"/>
              <p:cNvSpPr/>
              <p:nvPr/>
            </p:nvSpPr>
            <p:spPr>
              <a:xfrm rot="5380717">
                <a:off x="815429" y="3555035"/>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10" name="Rectangle"/>
              <p:cNvSpPr/>
              <p:nvPr/>
            </p:nvSpPr>
            <p:spPr>
              <a:xfrm rot="5380717">
                <a:off x="747695" y="3564066"/>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11" name="Rectangle"/>
              <p:cNvSpPr/>
              <p:nvPr/>
            </p:nvSpPr>
            <p:spPr>
              <a:xfrm rot="5583201">
                <a:off x="679962" y="3573097"/>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12" name="Rectangle"/>
              <p:cNvSpPr/>
              <p:nvPr/>
            </p:nvSpPr>
            <p:spPr>
              <a:xfrm rot="5737625">
                <a:off x="607713" y="3586644"/>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13" name="Rectangle"/>
              <p:cNvSpPr/>
              <p:nvPr/>
            </p:nvSpPr>
            <p:spPr>
              <a:xfrm rot="4715477">
                <a:off x="1163126" y="3464724"/>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14" name="Rectangle"/>
              <p:cNvSpPr/>
              <p:nvPr/>
            </p:nvSpPr>
            <p:spPr>
              <a:xfrm rot="4924949">
                <a:off x="1093135" y="3478270"/>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15" name="Rectangle"/>
              <p:cNvSpPr/>
              <p:nvPr/>
            </p:nvSpPr>
            <p:spPr>
              <a:xfrm rot="4924949">
                <a:off x="1025402" y="3509879"/>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16" name="Rectangle"/>
              <p:cNvSpPr/>
              <p:nvPr/>
            </p:nvSpPr>
            <p:spPr>
              <a:xfrm rot="5041351">
                <a:off x="959926" y="3514395"/>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17" name="Rectangle"/>
              <p:cNvSpPr/>
              <p:nvPr/>
            </p:nvSpPr>
            <p:spPr>
              <a:xfrm rot="3816888">
                <a:off x="1495020" y="3315711"/>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18" name="Rectangle"/>
              <p:cNvSpPr/>
              <p:nvPr/>
            </p:nvSpPr>
            <p:spPr>
              <a:xfrm rot="3816888">
                <a:off x="1427286" y="3356350"/>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19" name="Rectangle"/>
              <p:cNvSpPr/>
              <p:nvPr/>
            </p:nvSpPr>
            <p:spPr>
              <a:xfrm rot="4104185">
                <a:off x="1364069" y="337892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20" name="Rectangle"/>
              <p:cNvSpPr/>
              <p:nvPr/>
            </p:nvSpPr>
            <p:spPr>
              <a:xfrm rot="4325343">
                <a:off x="1294078" y="3410537"/>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21" name="Rectangle"/>
              <p:cNvSpPr/>
              <p:nvPr/>
            </p:nvSpPr>
            <p:spPr>
              <a:xfrm rot="3368035">
                <a:off x="1802078" y="313508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22" name="Rectangle"/>
              <p:cNvSpPr/>
              <p:nvPr/>
            </p:nvSpPr>
            <p:spPr>
              <a:xfrm rot="3368035">
                <a:off x="1738860" y="3171213"/>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23" name="Rectangle"/>
              <p:cNvSpPr/>
              <p:nvPr/>
            </p:nvSpPr>
            <p:spPr>
              <a:xfrm rot="3368035">
                <a:off x="1680157" y="321185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24" name="Rectangle"/>
              <p:cNvSpPr/>
              <p:nvPr/>
            </p:nvSpPr>
            <p:spPr>
              <a:xfrm rot="3816888">
                <a:off x="1614682" y="325249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25" name="Rectangle"/>
              <p:cNvSpPr/>
              <p:nvPr/>
            </p:nvSpPr>
            <p:spPr>
              <a:xfrm rot="2302266">
                <a:off x="2078655" y="292172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26" name="Rectangle"/>
              <p:cNvSpPr/>
              <p:nvPr/>
            </p:nvSpPr>
            <p:spPr>
              <a:xfrm rot="2302266">
                <a:off x="2024469" y="2964626"/>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27" name="Rectangle"/>
              <p:cNvSpPr/>
              <p:nvPr/>
            </p:nvSpPr>
            <p:spPr>
              <a:xfrm rot="2707562">
                <a:off x="1973669" y="3008652"/>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28" name="Rectangle"/>
              <p:cNvSpPr/>
              <p:nvPr/>
            </p:nvSpPr>
            <p:spPr>
              <a:xfrm rot="2707562">
                <a:off x="1914966" y="304929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29" name="Rectangle"/>
              <p:cNvSpPr/>
              <p:nvPr/>
            </p:nvSpPr>
            <p:spPr>
              <a:xfrm rot="1525831">
                <a:off x="2313464" y="2664341"/>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30" name="Rectangle"/>
              <p:cNvSpPr/>
              <p:nvPr/>
            </p:nvSpPr>
            <p:spPr>
              <a:xfrm rot="1525831">
                <a:off x="2272824" y="271852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31" name="Rectangle"/>
              <p:cNvSpPr/>
              <p:nvPr/>
            </p:nvSpPr>
            <p:spPr>
              <a:xfrm rot="1788116">
                <a:off x="2229927" y="2768199"/>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32" name="Rectangle"/>
              <p:cNvSpPr/>
              <p:nvPr/>
            </p:nvSpPr>
            <p:spPr>
              <a:xfrm rot="1788116">
                <a:off x="2182513" y="2824644"/>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33" name="Rectangle"/>
              <p:cNvSpPr/>
              <p:nvPr/>
            </p:nvSpPr>
            <p:spPr>
              <a:xfrm rot="841630">
                <a:off x="2507633" y="2397923"/>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34" name="Rectangle"/>
              <p:cNvSpPr/>
              <p:nvPr/>
            </p:nvSpPr>
            <p:spPr>
              <a:xfrm rot="841630">
                <a:off x="2478282" y="2449852"/>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35" name="Rectangle"/>
              <p:cNvSpPr/>
              <p:nvPr/>
            </p:nvSpPr>
            <p:spPr>
              <a:xfrm rot="1308688">
                <a:off x="2446673" y="2508555"/>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36" name="Rectangle"/>
              <p:cNvSpPr/>
              <p:nvPr/>
            </p:nvSpPr>
            <p:spPr>
              <a:xfrm rot="1308688">
                <a:off x="2397002" y="255596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37" name="Rectangle"/>
              <p:cNvSpPr/>
              <p:nvPr/>
            </p:nvSpPr>
            <p:spPr>
              <a:xfrm rot="469913">
                <a:off x="2640842" y="2104413"/>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38" name="Rectangle"/>
              <p:cNvSpPr/>
              <p:nvPr/>
            </p:nvSpPr>
            <p:spPr>
              <a:xfrm rot="559869">
                <a:off x="2618264" y="2160857"/>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39" name="Rectangle"/>
              <p:cNvSpPr/>
              <p:nvPr/>
            </p:nvSpPr>
            <p:spPr>
              <a:xfrm rot="734079">
                <a:off x="2600202" y="2219559"/>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40" name="Rectangle"/>
              <p:cNvSpPr/>
              <p:nvPr/>
            </p:nvSpPr>
            <p:spPr>
              <a:xfrm rot="734079">
                <a:off x="2570851" y="2282777"/>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41" name="Rectangle"/>
              <p:cNvSpPr/>
              <p:nvPr/>
            </p:nvSpPr>
            <p:spPr>
              <a:xfrm rot="21306094">
                <a:off x="2728896" y="1813159"/>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42" name="Rectangle"/>
              <p:cNvSpPr/>
              <p:nvPr/>
            </p:nvSpPr>
            <p:spPr>
              <a:xfrm rot="21599993">
                <a:off x="2706317" y="187186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43" name="Rectangle"/>
              <p:cNvSpPr/>
              <p:nvPr/>
            </p:nvSpPr>
            <p:spPr>
              <a:xfrm rot="21599993">
                <a:off x="2704060" y="1928306"/>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44" name="Rectangle"/>
              <p:cNvSpPr/>
              <p:nvPr/>
            </p:nvSpPr>
            <p:spPr>
              <a:xfrm rot="214188">
                <a:off x="2679224" y="1987008"/>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45" name="Rectangle"/>
              <p:cNvSpPr/>
              <p:nvPr/>
            </p:nvSpPr>
            <p:spPr>
              <a:xfrm rot="20917612">
                <a:off x="2746957" y="1517390"/>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46" name="Rectangle"/>
              <p:cNvSpPr/>
              <p:nvPr/>
            </p:nvSpPr>
            <p:spPr>
              <a:xfrm rot="21119601">
                <a:off x="2749215" y="157609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47" name="Rectangle"/>
              <p:cNvSpPr/>
              <p:nvPr/>
            </p:nvSpPr>
            <p:spPr>
              <a:xfrm rot="21119601">
                <a:off x="2749215" y="163027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48" name="Rectangle"/>
              <p:cNvSpPr/>
              <p:nvPr/>
            </p:nvSpPr>
            <p:spPr>
              <a:xfrm rot="21329454">
                <a:off x="2746957" y="168898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49" name="Rectangle"/>
              <p:cNvSpPr/>
              <p:nvPr/>
            </p:nvSpPr>
            <p:spPr>
              <a:xfrm rot="20467714">
                <a:off x="2719864" y="124194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50" name="Rectangle"/>
              <p:cNvSpPr/>
              <p:nvPr/>
            </p:nvSpPr>
            <p:spPr>
              <a:xfrm rot="20630728">
                <a:off x="2733411" y="1289355"/>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51" name="Rectangle"/>
              <p:cNvSpPr/>
              <p:nvPr/>
            </p:nvSpPr>
            <p:spPr>
              <a:xfrm rot="20630728">
                <a:off x="2740184" y="134354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52" name="Rectangle"/>
              <p:cNvSpPr/>
              <p:nvPr/>
            </p:nvSpPr>
            <p:spPr>
              <a:xfrm rot="20793741">
                <a:off x="2746957" y="140450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53" name="Rectangle"/>
              <p:cNvSpPr/>
              <p:nvPr/>
            </p:nvSpPr>
            <p:spPr>
              <a:xfrm rot="20056058">
                <a:off x="2625038" y="980039"/>
                <a:ext cx="19416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54" name="Rectangle"/>
              <p:cNvSpPr/>
              <p:nvPr/>
            </p:nvSpPr>
            <p:spPr>
              <a:xfrm rot="20258046">
                <a:off x="2649873" y="103648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55" name="Rectangle"/>
              <p:cNvSpPr/>
              <p:nvPr/>
            </p:nvSpPr>
            <p:spPr>
              <a:xfrm rot="20258046">
                <a:off x="2667935" y="108841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56" name="Rectangle"/>
              <p:cNvSpPr/>
              <p:nvPr/>
            </p:nvSpPr>
            <p:spPr>
              <a:xfrm rot="20258046">
                <a:off x="2690513" y="1133568"/>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57" name="Rectangle"/>
              <p:cNvSpPr/>
              <p:nvPr/>
            </p:nvSpPr>
            <p:spPr>
              <a:xfrm rot="19671255">
                <a:off x="2480540" y="75651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58" name="Rectangle"/>
              <p:cNvSpPr/>
              <p:nvPr/>
            </p:nvSpPr>
            <p:spPr>
              <a:xfrm rot="19755824">
                <a:off x="2509891" y="79490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59" name="Rectangle"/>
              <p:cNvSpPr/>
              <p:nvPr/>
            </p:nvSpPr>
            <p:spPr>
              <a:xfrm rot="19847617">
                <a:off x="2543757" y="84457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60" name="Rectangle"/>
              <p:cNvSpPr/>
              <p:nvPr/>
            </p:nvSpPr>
            <p:spPr>
              <a:xfrm rot="19847617">
                <a:off x="2573109" y="882955"/>
                <a:ext cx="19416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61" name="Rectangle"/>
              <p:cNvSpPr/>
              <p:nvPr/>
            </p:nvSpPr>
            <p:spPr>
              <a:xfrm rot="19133264">
                <a:off x="2284113" y="55331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62" name="Rectangle"/>
              <p:cNvSpPr/>
              <p:nvPr/>
            </p:nvSpPr>
            <p:spPr>
              <a:xfrm rot="19133264">
                <a:off x="2331526" y="596217"/>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63" name="Rectangle"/>
              <p:cNvSpPr/>
              <p:nvPr/>
            </p:nvSpPr>
            <p:spPr>
              <a:xfrm rot="19133264">
                <a:off x="2365393" y="63459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64" name="Rectangle"/>
              <p:cNvSpPr/>
              <p:nvPr/>
            </p:nvSpPr>
            <p:spPr>
              <a:xfrm rot="19257134">
                <a:off x="2406033" y="67072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65" name="Shape"/>
              <p:cNvSpPr/>
              <p:nvPr/>
            </p:nvSpPr>
            <p:spPr>
              <a:xfrm>
                <a:off x="1092006" y="609764"/>
                <a:ext cx="406401" cy="340925"/>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666" name="Rectangle"/>
              <p:cNvSpPr/>
              <p:nvPr/>
            </p:nvSpPr>
            <p:spPr>
              <a:xfrm rot="6575641">
                <a:off x="-495211" y="1907986"/>
                <a:ext cx="276803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67" name="Rectangle"/>
              <p:cNvSpPr/>
              <p:nvPr/>
            </p:nvSpPr>
            <p:spPr>
              <a:xfrm rot="238799">
                <a:off x="3757" y="1926048"/>
                <a:ext cx="23277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68" name="Rectangle"/>
              <p:cNvSpPr/>
              <p:nvPr/>
            </p:nvSpPr>
            <p:spPr>
              <a:xfrm rot="18642971">
                <a:off x="2043660" y="403177"/>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69" name="Rectangle"/>
              <p:cNvSpPr/>
              <p:nvPr/>
            </p:nvSpPr>
            <p:spPr>
              <a:xfrm rot="18642971">
                <a:off x="2095589" y="434786"/>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70" name="Rectangle"/>
              <p:cNvSpPr/>
              <p:nvPr/>
            </p:nvSpPr>
            <p:spPr>
              <a:xfrm rot="18642971">
                <a:off x="2148646" y="460750"/>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71" name="Rectangle"/>
              <p:cNvSpPr/>
              <p:nvPr/>
            </p:nvSpPr>
            <p:spPr>
              <a:xfrm rot="18938967">
                <a:off x="2193802" y="48784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72" name="Rectangle"/>
              <p:cNvSpPr/>
              <p:nvPr/>
            </p:nvSpPr>
            <p:spPr>
              <a:xfrm rot="17961497">
                <a:off x="1774984" y="299319"/>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73" name="Rectangle"/>
              <p:cNvSpPr/>
              <p:nvPr/>
            </p:nvSpPr>
            <p:spPr>
              <a:xfrm rot="17961497">
                <a:off x="1835944" y="317381"/>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74" name="Rectangle"/>
              <p:cNvSpPr/>
              <p:nvPr/>
            </p:nvSpPr>
            <p:spPr>
              <a:xfrm rot="18085367">
                <a:off x="1885615" y="330928"/>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75" name="Rectangle"/>
              <p:cNvSpPr/>
              <p:nvPr/>
            </p:nvSpPr>
            <p:spPr>
              <a:xfrm rot="18379200">
                <a:off x="1942060" y="35802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76" name="Rectangle"/>
              <p:cNvSpPr/>
              <p:nvPr/>
            </p:nvSpPr>
            <p:spPr>
              <a:xfrm rot="17261750">
                <a:off x="1461153" y="231586"/>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77" name="Rectangle"/>
              <p:cNvSpPr/>
              <p:nvPr/>
            </p:nvSpPr>
            <p:spPr>
              <a:xfrm rot="17349642">
                <a:off x="1524371" y="245132"/>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78" name="Rectangle"/>
              <p:cNvSpPr/>
              <p:nvPr/>
            </p:nvSpPr>
            <p:spPr>
              <a:xfrm rot="17349642">
                <a:off x="1594362" y="254164"/>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79" name="Rectangle"/>
              <p:cNvSpPr/>
              <p:nvPr/>
            </p:nvSpPr>
            <p:spPr>
              <a:xfrm rot="17610754">
                <a:off x="1662095" y="263195"/>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80" name="Rectangle"/>
              <p:cNvSpPr/>
              <p:nvPr/>
            </p:nvSpPr>
            <p:spPr>
              <a:xfrm rot="16737784">
                <a:off x="1131518" y="227070"/>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81" name="Rectangle"/>
              <p:cNvSpPr/>
              <p:nvPr/>
            </p:nvSpPr>
            <p:spPr>
              <a:xfrm rot="16926630">
                <a:off x="1201509" y="222555"/>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82" name="Rectangle"/>
              <p:cNvSpPr/>
              <p:nvPr/>
            </p:nvSpPr>
            <p:spPr>
              <a:xfrm rot="16953279">
                <a:off x="1266984" y="218039"/>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83" name="Rectangle"/>
              <p:cNvSpPr/>
              <p:nvPr/>
            </p:nvSpPr>
            <p:spPr>
              <a:xfrm rot="17019377">
                <a:off x="1339233" y="218039"/>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84" name="Rectangle"/>
              <p:cNvSpPr/>
              <p:nvPr/>
            </p:nvSpPr>
            <p:spPr>
              <a:xfrm rot="16404871">
                <a:off x="797366" y="272226"/>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85" name="Rectangle"/>
              <p:cNvSpPr/>
              <p:nvPr/>
            </p:nvSpPr>
            <p:spPr>
              <a:xfrm rot="16239516">
                <a:off x="865100" y="258679"/>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86" name="Rectangle"/>
              <p:cNvSpPr/>
              <p:nvPr/>
            </p:nvSpPr>
            <p:spPr>
              <a:xfrm rot="16311061">
                <a:off x="941864" y="24964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87" name="Rectangle"/>
              <p:cNvSpPr/>
              <p:nvPr/>
            </p:nvSpPr>
            <p:spPr>
              <a:xfrm rot="16435146">
                <a:off x="1009597" y="240617"/>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88" name="Rectangle"/>
              <p:cNvSpPr/>
              <p:nvPr/>
            </p:nvSpPr>
            <p:spPr>
              <a:xfrm rot="15467838">
                <a:off x="460958" y="37156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89" name="Rectangle"/>
              <p:cNvSpPr/>
              <p:nvPr/>
            </p:nvSpPr>
            <p:spPr>
              <a:xfrm rot="15379567">
                <a:off x="530949" y="34899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90" name="Rectangle"/>
              <p:cNvSpPr/>
              <p:nvPr/>
            </p:nvSpPr>
            <p:spPr>
              <a:xfrm rot="15489056">
                <a:off x="596424" y="32641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91" name="Rectangle"/>
              <p:cNvSpPr/>
              <p:nvPr/>
            </p:nvSpPr>
            <p:spPr>
              <a:xfrm rot="15680431">
                <a:off x="657384" y="29931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92" name="Rectangle"/>
              <p:cNvSpPr/>
              <p:nvPr/>
            </p:nvSpPr>
            <p:spPr>
              <a:xfrm rot="14223709">
                <a:off x="9402" y="57476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93" name="Rectangle"/>
              <p:cNvSpPr/>
              <p:nvPr/>
            </p:nvSpPr>
            <p:spPr>
              <a:xfrm rot="14431653">
                <a:off x="142611" y="502519"/>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94" name="Rectangle"/>
              <p:cNvSpPr/>
              <p:nvPr/>
            </p:nvSpPr>
            <p:spPr>
              <a:xfrm rot="14797584">
                <a:off x="203571" y="47091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95" name="Rectangle"/>
              <p:cNvSpPr/>
              <p:nvPr/>
            </p:nvSpPr>
            <p:spPr>
              <a:xfrm rot="14797584">
                <a:off x="264531" y="44833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96" name="Rectangle"/>
              <p:cNvSpPr/>
              <p:nvPr/>
            </p:nvSpPr>
            <p:spPr>
              <a:xfrm rot="15142296">
                <a:off x="334522" y="416724"/>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97" name="Rectangle"/>
              <p:cNvSpPr/>
              <p:nvPr/>
            </p:nvSpPr>
            <p:spPr>
              <a:xfrm rot="19723229">
                <a:off x="-5274" y="2415986"/>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98" name="Rectangle"/>
              <p:cNvSpPr/>
              <p:nvPr/>
            </p:nvSpPr>
            <p:spPr>
              <a:xfrm rot="3283993">
                <a:off x="1148451" y="2675630"/>
                <a:ext cx="546383"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699" name="Rectangle"/>
              <p:cNvSpPr/>
              <p:nvPr/>
            </p:nvSpPr>
            <p:spPr>
              <a:xfrm rot="3283993">
                <a:off x="73749" y="1140341"/>
                <a:ext cx="546383"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00" name="Rectangle"/>
              <p:cNvSpPr/>
              <p:nvPr/>
            </p:nvSpPr>
            <p:spPr>
              <a:xfrm rot="19723229">
                <a:off x="1575171" y="1260004"/>
                <a:ext cx="71571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01" name="Rectangle"/>
              <p:cNvSpPr/>
              <p:nvPr/>
            </p:nvSpPr>
            <p:spPr>
              <a:xfrm rot="5908517">
                <a:off x="446282" y="3662279"/>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02" name="Rectangle"/>
              <p:cNvSpPr/>
              <p:nvPr/>
            </p:nvSpPr>
            <p:spPr>
              <a:xfrm rot="6683973">
                <a:off x="96326" y="3662279"/>
                <a:ext cx="32512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03" name="Rectangle"/>
              <p:cNvSpPr/>
              <p:nvPr/>
            </p:nvSpPr>
            <p:spPr>
              <a:xfrm rot="5245609">
                <a:off x="809784" y="3612608"/>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04" name="Rectangle"/>
              <p:cNvSpPr/>
              <p:nvPr/>
            </p:nvSpPr>
            <p:spPr>
              <a:xfrm rot="4500520">
                <a:off x="1173286" y="3508750"/>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05" name="Rectangle"/>
              <p:cNvSpPr/>
              <p:nvPr/>
            </p:nvSpPr>
            <p:spPr>
              <a:xfrm rot="3805228">
                <a:off x="1507437" y="3352963"/>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06" name="Rectangle"/>
              <p:cNvSpPr/>
              <p:nvPr/>
            </p:nvSpPr>
            <p:spPr>
              <a:xfrm rot="3060139">
                <a:off x="1830300" y="3149764"/>
                <a:ext cx="29802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07" name="Rectangle"/>
              <p:cNvSpPr/>
              <p:nvPr/>
            </p:nvSpPr>
            <p:spPr>
              <a:xfrm rot="2090281">
                <a:off x="2112522" y="2910439"/>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08" name="Rectangle"/>
              <p:cNvSpPr/>
              <p:nvPr/>
            </p:nvSpPr>
            <p:spPr>
              <a:xfrm rot="14431653">
                <a:off x="-45914" y="481070"/>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09" name="Rectangle"/>
              <p:cNvSpPr/>
              <p:nvPr/>
            </p:nvSpPr>
            <p:spPr>
              <a:xfrm rot="15193499">
                <a:off x="301784" y="316252"/>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10" name="Rectangle"/>
              <p:cNvSpPr/>
              <p:nvPr/>
            </p:nvSpPr>
            <p:spPr>
              <a:xfrm rot="16629379">
                <a:off x="1003953" y="160466"/>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11" name="Rectangle"/>
              <p:cNvSpPr/>
              <p:nvPr/>
            </p:nvSpPr>
            <p:spPr>
              <a:xfrm rot="17301498">
                <a:off x="1342620" y="151435"/>
                <a:ext cx="33866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12" name="Rectangle"/>
              <p:cNvSpPr/>
              <p:nvPr/>
            </p:nvSpPr>
            <p:spPr>
              <a:xfrm rot="17923696">
                <a:off x="1664353" y="209008"/>
                <a:ext cx="34995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13" name="Rectangle"/>
              <p:cNvSpPr/>
              <p:nvPr/>
            </p:nvSpPr>
            <p:spPr>
              <a:xfrm rot="18411383">
                <a:off x="1957864" y="308350"/>
                <a:ext cx="37705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14" name="Rectangle"/>
              <p:cNvSpPr/>
              <p:nvPr/>
            </p:nvSpPr>
            <p:spPr>
              <a:xfrm rot="18989755">
                <a:off x="2216380" y="460750"/>
                <a:ext cx="37705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15" name="Rectangle"/>
              <p:cNvSpPr/>
              <p:nvPr/>
            </p:nvSpPr>
            <p:spPr>
              <a:xfrm rot="19409993">
                <a:off x="2421838" y="659435"/>
                <a:ext cx="39059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16" name="Rectangle"/>
              <p:cNvSpPr/>
              <p:nvPr/>
            </p:nvSpPr>
            <p:spPr>
              <a:xfrm rot="19871442">
                <a:off x="2584398" y="891986"/>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17" name="Rectangle"/>
              <p:cNvSpPr/>
              <p:nvPr/>
            </p:nvSpPr>
            <p:spPr>
              <a:xfrm rot="20427883">
                <a:off x="2699544" y="1156146"/>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18" name="Rectangle"/>
              <p:cNvSpPr/>
              <p:nvPr/>
            </p:nvSpPr>
            <p:spPr>
              <a:xfrm rot="20846155">
                <a:off x="2744700" y="1438368"/>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19" name="Rectangle"/>
              <p:cNvSpPr/>
              <p:nvPr/>
            </p:nvSpPr>
            <p:spPr>
              <a:xfrm rot="21312177">
                <a:off x="2733411" y="1745426"/>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20" name="Rectangle"/>
              <p:cNvSpPr/>
              <p:nvPr/>
            </p:nvSpPr>
            <p:spPr>
              <a:xfrm rot="696742">
                <a:off x="2536984" y="2357284"/>
                <a:ext cx="33866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21" name="Rectangle"/>
              <p:cNvSpPr/>
              <p:nvPr/>
            </p:nvSpPr>
            <p:spPr>
              <a:xfrm rot="1529991">
                <a:off x="2345073" y="2646279"/>
                <a:ext cx="31609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22" name="Shape"/>
              <p:cNvSpPr/>
              <p:nvPr/>
            </p:nvSpPr>
            <p:spPr>
              <a:xfrm>
                <a:off x="1913838" y="1903470"/>
                <a:ext cx="460587" cy="270934"/>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723" name="Shape"/>
              <p:cNvSpPr/>
              <p:nvPr/>
            </p:nvSpPr>
            <p:spPr>
              <a:xfrm>
                <a:off x="37624" y="968750"/>
                <a:ext cx="203201" cy="176108"/>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724" name="Shape"/>
              <p:cNvSpPr/>
              <p:nvPr/>
            </p:nvSpPr>
            <p:spPr>
              <a:xfrm>
                <a:off x="213731" y="808448"/>
                <a:ext cx="228036" cy="200943"/>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725" name="Shape"/>
              <p:cNvSpPr/>
              <p:nvPr/>
            </p:nvSpPr>
            <p:spPr>
              <a:xfrm>
                <a:off x="1523242" y="2729817"/>
                <a:ext cx="187396" cy="176107"/>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726" name="Shape"/>
              <p:cNvSpPr/>
              <p:nvPr/>
            </p:nvSpPr>
            <p:spPr>
              <a:xfrm>
                <a:off x="2117038" y="1104217"/>
                <a:ext cx="203201" cy="16256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727" name="Shape"/>
              <p:cNvSpPr/>
              <p:nvPr/>
            </p:nvSpPr>
            <p:spPr>
              <a:xfrm>
                <a:off x="2022211" y="955204"/>
                <a:ext cx="203201" cy="189654"/>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728" name="Triangle"/>
              <p:cNvSpPr/>
              <p:nvPr/>
            </p:nvSpPr>
            <p:spPr>
              <a:xfrm>
                <a:off x="10531" y="3486172"/>
                <a:ext cx="18063" cy="361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729" name="Shape"/>
              <p:cNvSpPr/>
              <p:nvPr/>
            </p:nvSpPr>
            <p:spPr>
              <a:xfrm>
                <a:off x="10531" y="591701"/>
                <a:ext cx="67734" cy="108375"/>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730" name="Shape"/>
              <p:cNvSpPr/>
              <p:nvPr/>
            </p:nvSpPr>
            <p:spPr>
              <a:xfrm>
                <a:off x="10531" y="3499719"/>
                <a:ext cx="81281" cy="1490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731" name="Rectangle"/>
              <p:cNvSpPr/>
              <p:nvPr/>
            </p:nvSpPr>
            <p:spPr>
              <a:xfrm rot="244927">
                <a:off x="2652131" y="2050226"/>
                <a:ext cx="363503"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32" name="Rectangle"/>
              <p:cNvSpPr/>
              <p:nvPr/>
            </p:nvSpPr>
            <p:spPr>
              <a:xfrm rot="16001411">
                <a:off x="649482" y="210137"/>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1800">
                    <a:latin typeface="Tahoma"/>
                    <a:ea typeface="Tahoma"/>
                    <a:cs typeface="Tahoma"/>
                    <a:sym typeface="Tahoma"/>
                  </a:defRPr>
                </a:pPr>
                <a:endParaRPr/>
              </a:p>
            </p:txBody>
          </p:sp>
          <p:sp>
            <p:nvSpPr>
              <p:cNvPr id="1733" name="Shape"/>
              <p:cNvSpPr/>
              <p:nvPr/>
            </p:nvSpPr>
            <p:spPr>
              <a:xfrm>
                <a:off x="308557" y="2893027"/>
                <a:ext cx="319006" cy="344791"/>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734" name="Shape"/>
              <p:cNvSpPr/>
              <p:nvPr/>
            </p:nvSpPr>
            <p:spPr>
              <a:xfrm rot="18742963">
                <a:off x="1392114" y="2841476"/>
                <a:ext cx="150642" cy="154485"/>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735" name="Shape"/>
              <p:cNvSpPr/>
              <p:nvPr/>
            </p:nvSpPr>
            <p:spPr>
              <a:xfrm>
                <a:off x="525304" y="474297"/>
                <a:ext cx="785708" cy="28718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585A68"/>
                  </a:gs>
                  <a:gs pos="100000">
                    <a:srgbClr val="5B5D6B"/>
                  </a:gs>
                </a:gsLst>
                <a:lin ang="8100000" scaled="0"/>
              </a:gradFill>
              <a:ln w="12700" cap="flat">
                <a:noFill/>
                <a:miter lim="400000"/>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sp>
            <p:nvSpPr>
              <p:cNvPr id="1736" name="Oval"/>
              <p:cNvSpPr/>
              <p:nvPr/>
            </p:nvSpPr>
            <p:spPr>
              <a:xfrm rot="19915651">
                <a:off x="663029" y="1702528"/>
                <a:ext cx="498970" cy="392854"/>
              </a:xfrm>
              <a:prstGeom prst="ellipse">
                <a:avLst/>
              </a:prstGeom>
              <a:gradFill flip="none" rotWithShape="1">
                <a:gsLst>
                  <a:gs pos="0">
                    <a:srgbClr val="000000"/>
                  </a:gs>
                  <a:gs pos="100000">
                    <a:srgbClr val="535561"/>
                  </a:gs>
                </a:gsLst>
                <a:lin ang="8100000" scaled="0"/>
              </a:gradFill>
              <a:ln w="12700" cap="flat">
                <a:noFill/>
                <a:miter lim="400000"/>
              </a:ln>
              <a:effectLst/>
            </p:spPr>
            <p:txBody>
              <a:bodyPr wrap="square" lIns="65023" tIns="65023" rIns="65023" bIns="65023" numCol="1" anchor="t">
                <a:noAutofit/>
              </a:bodyPr>
              <a:lstStyle/>
              <a:p>
                <a:pPr algn="l" defTabSz="1300480">
                  <a:defRPr sz="1800">
                    <a:latin typeface="Tahoma"/>
                    <a:ea typeface="Tahoma"/>
                    <a:cs typeface="Tahoma"/>
                    <a:sym typeface="Tahoma"/>
                  </a:defRPr>
                </a:pPr>
                <a:endParaRPr/>
              </a:p>
            </p:txBody>
          </p:sp>
        </p:grpSp>
      </p:grpSp>
      <p:sp>
        <p:nvSpPr>
          <p:cNvPr id="1739" name="Slide Number"/>
          <p:cNvSpPr txBox="1">
            <a:spLocks noGrp="1"/>
          </p:cNvSpPr>
          <p:nvPr>
            <p:ph type="sldNum" sz="quarter" idx="2"/>
          </p:nvPr>
        </p:nvSpPr>
        <p:spPr>
          <a:xfrm>
            <a:off x="9320107" y="8882098"/>
            <a:ext cx="3255716" cy="277878"/>
          </a:xfrm>
          <a:prstGeom prst="rect">
            <a:avLst/>
          </a:prstGeom>
        </p:spPr>
        <p:txBody>
          <a:bodyPr wrap="square" lIns="65023" tIns="65023" rIns="65023" bIns="65023"/>
          <a:lstStyle>
            <a:lvl1pPr algn="r" defTabSz="1300480">
              <a:defRPr sz="11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746" name="Slide Number"/>
          <p:cNvSpPr txBox="1">
            <a:spLocks noGrp="1"/>
          </p:cNvSpPr>
          <p:nvPr>
            <p:ph type="sldNum" sz="quarter" idx="2"/>
          </p:nvPr>
        </p:nvSpPr>
        <p:spPr>
          <a:xfrm>
            <a:off x="11774470" y="8024626"/>
            <a:ext cx="336255" cy="338835"/>
          </a:xfrm>
          <a:prstGeom prst="rect">
            <a:avLst/>
          </a:prstGeom>
        </p:spPr>
        <p:txBody>
          <a:bodyPr lIns="48766" tIns="48766" rIns="48766" bIns="48766" anchor="ctr"/>
          <a:lstStyle>
            <a:lvl1pPr algn="r" defTabSz="650240">
              <a:defRPr sz="1600">
                <a:solidFill>
                  <a:srgbClr val="898989"/>
                </a:solidFill>
                <a:latin typeface="Avenir Next LT Pro"/>
                <a:ea typeface="Avenir Next LT Pro"/>
                <a:cs typeface="Avenir Next LT Pro"/>
                <a:sym typeface="Avenir Next LT Pro"/>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1753" name="Title Text"/>
          <p:cNvSpPr txBox="1">
            <a:spLocks noGrp="1"/>
          </p:cNvSpPr>
          <p:nvPr>
            <p:ph type="title"/>
          </p:nvPr>
        </p:nvSpPr>
        <p:spPr>
          <a:xfrm>
            <a:off x="1157801" y="1253700"/>
            <a:ext cx="10952920" cy="1150835"/>
          </a:xfrm>
          <a:prstGeom prst="rect">
            <a:avLst/>
          </a:prstGeom>
        </p:spPr>
        <p:txBody>
          <a:bodyPr lIns="65023" tIns="65023" rIns="65023" bIns="65023" anchor="t"/>
          <a:lstStyle>
            <a:lvl1pPr algn="l" defTabSz="975360">
              <a:defRPr sz="5600" b="1">
                <a:solidFill>
                  <a:srgbClr val="000000"/>
                </a:solidFill>
                <a:latin typeface="Franklin Gothic Demi"/>
                <a:ea typeface="Franklin Gothic Demi"/>
                <a:cs typeface="Franklin Gothic Demi"/>
                <a:sym typeface="Franklin Gothic Demi"/>
              </a:defRPr>
            </a:lvl1pPr>
          </a:lstStyle>
          <a:p>
            <a:r>
              <a:t>Title Text</a:t>
            </a:r>
          </a:p>
        </p:txBody>
      </p:sp>
      <p:sp>
        <p:nvSpPr>
          <p:cNvPr id="1754" name="Slide Number"/>
          <p:cNvSpPr txBox="1">
            <a:spLocks noGrp="1"/>
          </p:cNvSpPr>
          <p:nvPr>
            <p:ph type="sldNum" sz="quarter" idx="2"/>
          </p:nvPr>
        </p:nvSpPr>
        <p:spPr>
          <a:xfrm>
            <a:off x="332701" y="9251523"/>
            <a:ext cx="312218" cy="303582"/>
          </a:xfrm>
          <a:prstGeom prst="rect">
            <a:avLst/>
          </a:prstGeom>
        </p:spPr>
        <p:txBody>
          <a:bodyPr lIns="65023" tIns="65023" rIns="65023" bIns="65023" anchor="ctr"/>
          <a:lstStyle>
            <a:lvl1pPr defTabSz="1300480">
              <a:defRPr sz="1200">
                <a:latin typeface="Franklin Gothic Book"/>
                <a:ea typeface="Franklin Gothic Book"/>
                <a:cs typeface="Franklin Gothic Book"/>
                <a:sym typeface="Franklin Gothic Book"/>
              </a:defRPr>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761" name="Rectangle 7"/>
          <p:cNvSpPr/>
          <p:nvPr/>
        </p:nvSpPr>
        <p:spPr>
          <a:xfrm>
            <a:off x="287707" y="145961"/>
            <a:ext cx="12650468" cy="3937280"/>
          </a:xfrm>
          <a:prstGeom prst="rect">
            <a:avLst/>
          </a:prstGeom>
          <a:solidFill>
            <a:srgbClr val="FFFFFF"/>
          </a:solidFill>
          <a:ln w="3175">
            <a:solidFill>
              <a:srgbClr val="E3EDEF"/>
            </a:solidFill>
            <a:miter/>
          </a:ln>
          <a:effectLst>
            <a:outerShdw blurRad="50800" dist="38100" dir="2700000" rotWithShape="0">
              <a:srgbClr val="D9D9D9">
                <a:alpha val="3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nchor="ctr"/>
          <a:lstStyle/>
          <a:p>
            <a:pPr marL="457200" indent="-317500" algn="l" defTabSz="457200">
              <a:buSzPct val="100000"/>
              <a:buFont typeface="Times Roman"/>
              <a:buChar char="•"/>
              <a:defRPr sz="2200">
                <a:solidFill>
                  <a:srgbClr val="000000"/>
                </a:solidFill>
                <a:latin typeface="Arial Narrow"/>
                <a:ea typeface="Arial Narrow"/>
                <a:cs typeface="Arial Narrow"/>
                <a:sym typeface="Arial Narrow"/>
              </a:defRPr>
            </a:pPr>
            <a:r>
              <a:t>A sociogram is a visual representation of interpersonal relationships within a group.  </a:t>
            </a:r>
          </a:p>
          <a:p>
            <a:pPr marL="457200" indent="-317500" algn="l" defTabSz="457200">
              <a:buSzPct val="100000"/>
              <a:buFont typeface="Times Roman"/>
              <a:buChar char="•"/>
              <a:defRPr sz="2200">
                <a:solidFill>
                  <a:srgbClr val="000000"/>
                </a:solidFill>
                <a:latin typeface="Arial Narrow"/>
                <a:ea typeface="Arial Narrow"/>
                <a:cs typeface="Arial Narrow"/>
                <a:sym typeface="Arial Narrow"/>
              </a:defRPr>
            </a:pPr>
            <a:r>
              <a:t>It can be especially useful in an educational context, in order to help teachers and other staff understand more about pupils' peer relationships.  It is often a useful starting point for identifying and addressing the social and emotional needs of pupils.</a:t>
            </a:r>
          </a:p>
          <a:p>
            <a:pPr marL="457200" indent="-317500" algn="l" defTabSz="457200">
              <a:buSzPct val="100000"/>
              <a:buFont typeface="Times Roman"/>
              <a:buChar char="•"/>
              <a:defRPr sz="2200">
                <a:solidFill>
                  <a:srgbClr val="000000"/>
                </a:solidFill>
                <a:latin typeface="Arial Narrow"/>
                <a:ea typeface="Arial Narrow"/>
                <a:cs typeface="Arial Narrow"/>
                <a:sym typeface="Arial Narrow"/>
              </a:defRPr>
            </a:pPr>
            <a:r>
              <a:t>Sociograms are made on the basis of pupils' nominations of classmates in response to questions.  The exact wording of the questions can vary depending on interests, but a common scenario involves asking pupils to nominate three classmates with whom they </a:t>
            </a:r>
            <a:r>
              <a:rPr b="1" i="1"/>
              <a:t>most</a:t>
            </a:r>
            <a:r>
              <a:t> like to play/spend free time and three  classmates with whom they </a:t>
            </a:r>
            <a:r>
              <a:rPr b="1" i="1"/>
              <a:t>least</a:t>
            </a:r>
            <a:r>
              <a:t> like to play/spend free time.</a:t>
            </a:r>
          </a:p>
          <a:p>
            <a:pPr marL="457200" indent="-317500" algn="l" defTabSz="457200">
              <a:buSzPct val="100000"/>
              <a:buFont typeface="Times Roman"/>
              <a:buChar char="•"/>
              <a:defRPr sz="2200">
                <a:solidFill>
                  <a:srgbClr val="000000"/>
                </a:solidFill>
                <a:latin typeface="Arial Narrow"/>
                <a:ea typeface="Arial Narrow"/>
                <a:cs typeface="Arial Narrow"/>
                <a:sym typeface="Arial Narrow"/>
              </a:defRPr>
            </a:pPr>
            <a:r>
              <a:t>Recording the positive and negative nominations received by each pupil helps staff to be aware of patterns of acceptance and rejection within the peer group.  The sociogram reveals the peer group dynamics of a class or other pupil group in a visual and accessible way.  </a:t>
            </a:r>
          </a:p>
        </p:txBody>
      </p:sp>
      <p:sp>
        <p:nvSpPr>
          <p:cNvPr id="1762" name="Body Level One…"/>
          <p:cNvSpPr txBox="1">
            <a:spLocks noGrp="1"/>
          </p:cNvSpPr>
          <p:nvPr>
            <p:ph type="body" sz="half" idx="1"/>
          </p:nvPr>
        </p:nvSpPr>
        <p:spPr>
          <a:xfrm>
            <a:off x="1189938" y="3862425"/>
            <a:ext cx="10846005" cy="3940456"/>
          </a:xfrm>
          <a:prstGeom prst="rect">
            <a:avLst/>
          </a:prstGeom>
        </p:spPr>
        <p:txBody>
          <a:bodyPr lIns="48767" tIns="48767" rIns="48767" bIns="48767" anchor="t"/>
          <a:lstStyle>
            <a:lvl1pPr marL="323850" indent="-323850" defTabSz="1300480">
              <a:lnSpc>
                <a:spcPct val="110000"/>
              </a:lnSpc>
              <a:spcBef>
                <a:spcPts val="1400"/>
              </a:spcBef>
              <a:buSzPct val="100000"/>
              <a:buFont typeface="Arial"/>
              <a:defRPr sz="3400">
                <a:solidFill>
                  <a:srgbClr val="000000"/>
                </a:solidFill>
                <a:latin typeface="Neue Haas Grotesk Text Pro"/>
                <a:ea typeface="Neue Haas Grotesk Text Pro"/>
                <a:cs typeface="Neue Haas Grotesk Text Pro"/>
                <a:sym typeface="Neue Haas Grotesk Text Pro"/>
              </a:defRPr>
            </a:lvl1pPr>
            <a:lvl2pPr marL="845819" indent="-388619" defTabSz="1300480">
              <a:lnSpc>
                <a:spcPct val="110000"/>
              </a:lnSpc>
              <a:spcBef>
                <a:spcPts val="1400"/>
              </a:spcBef>
              <a:buSzPct val="100000"/>
              <a:buFont typeface="Arial"/>
              <a:defRPr sz="3400">
                <a:solidFill>
                  <a:srgbClr val="000000"/>
                </a:solidFill>
                <a:latin typeface="Neue Haas Grotesk Text Pro"/>
                <a:ea typeface="Neue Haas Grotesk Text Pro"/>
                <a:cs typeface="Neue Haas Grotesk Text Pro"/>
                <a:sym typeface="Neue Haas Grotesk Text Pro"/>
              </a:defRPr>
            </a:lvl2pPr>
            <a:lvl3pPr marL="1346200" indent="-431800" defTabSz="1300480">
              <a:lnSpc>
                <a:spcPct val="110000"/>
              </a:lnSpc>
              <a:spcBef>
                <a:spcPts val="1400"/>
              </a:spcBef>
              <a:buSzPct val="100000"/>
              <a:buFont typeface="Arial"/>
              <a:defRPr sz="3400">
                <a:solidFill>
                  <a:srgbClr val="000000"/>
                </a:solidFill>
                <a:latin typeface="Neue Haas Grotesk Text Pro"/>
                <a:ea typeface="Neue Haas Grotesk Text Pro"/>
                <a:cs typeface="Neue Haas Grotesk Text Pro"/>
                <a:sym typeface="Neue Haas Grotesk Text Pro"/>
              </a:defRPr>
            </a:lvl3pPr>
            <a:lvl4pPr marL="1857375" indent="-485775" defTabSz="1300480">
              <a:lnSpc>
                <a:spcPct val="110000"/>
              </a:lnSpc>
              <a:spcBef>
                <a:spcPts val="1400"/>
              </a:spcBef>
              <a:buSzPct val="100000"/>
              <a:buFont typeface="Arial"/>
              <a:defRPr sz="3400">
                <a:solidFill>
                  <a:srgbClr val="000000"/>
                </a:solidFill>
                <a:latin typeface="Neue Haas Grotesk Text Pro"/>
                <a:ea typeface="Neue Haas Grotesk Text Pro"/>
                <a:cs typeface="Neue Haas Grotesk Text Pro"/>
                <a:sym typeface="Neue Haas Grotesk Text Pro"/>
              </a:defRPr>
            </a:lvl4pPr>
            <a:lvl5pPr marL="2314575" indent="-485775" defTabSz="1300480">
              <a:lnSpc>
                <a:spcPct val="110000"/>
              </a:lnSpc>
              <a:spcBef>
                <a:spcPts val="1400"/>
              </a:spcBef>
              <a:buSzPct val="100000"/>
              <a:buFont typeface="Arial"/>
              <a:defRPr sz="3400">
                <a:solidFill>
                  <a:srgbClr val="000000"/>
                </a:solidFill>
                <a:latin typeface="Neue Haas Grotesk Text Pro"/>
                <a:ea typeface="Neue Haas Grotesk Text Pro"/>
                <a:cs typeface="Neue Haas Grotesk Text Pro"/>
                <a:sym typeface="Neue Haas Grotesk Text Pro"/>
              </a:defRPr>
            </a:lvl5pPr>
          </a:lstStyle>
          <a:p>
            <a:r>
              <a:t>Body Level One</a:t>
            </a:r>
          </a:p>
          <a:p>
            <a:pPr lvl="1"/>
            <a:r>
              <a:t>Body Level Two</a:t>
            </a:r>
          </a:p>
          <a:p>
            <a:pPr lvl="2"/>
            <a:r>
              <a:t>Body Level Three</a:t>
            </a:r>
          </a:p>
          <a:p>
            <a:pPr lvl="3"/>
            <a:r>
              <a:t>Body Level Four</a:t>
            </a:r>
          </a:p>
          <a:p>
            <a:pPr lvl="4"/>
            <a:r>
              <a:t>Body Level Five</a:t>
            </a:r>
          </a:p>
        </p:txBody>
      </p:sp>
      <p:sp>
        <p:nvSpPr>
          <p:cNvPr id="1763" name="Text"/>
          <p:cNvSpPr txBox="1"/>
          <p:nvPr/>
        </p:nvSpPr>
        <p:spPr>
          <a:xfrm>
            <a:off x="212140" y="2281122"/>
            <a:ext cx="127001"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457200" indent="-317500" algn="l" defTabSz="457200">
              <a:buSzPct val="100000"/>
              <a:buFont typeface="Times Roman"/>
              <a:buChar char="•"/>
              <a:defRPr sz="1600">
                <a:solidFill>
                  <a:srgbClr val="000000"/>
                </a:solidFill>
                <a:latin typeface="Arial Narrow"/>
                <a:ea typeface="Arial Narrow"/>
                <a:cs typeface="Arial Narrow"/>
                <a:sym typeface="Arial Narrow"/>
              </a:defRPr>
            </a:pPr>
            <a:endParaRPr/>
          </a:p>
        </p:txBody>
      </p:sp>
      <p:sp>
        <p:nvSpPr>
          <p:cNvPr id="1764" name="Slide Number"/>
          <p:cNvSpPr txBox="1">
            <a:spLocks noGrp="1"/>
          </p:cNvSpPr>
          <p:nvPr>
            <p:ph type="sldNum" sz="quarter" idx="2"/>
          </p:nvPr>
        </p:nvSpPr>
        <p:spPr>
          <a:xfrm>
            <a:off x="11699685" y="8024622"/>
            <a:ext cx="336258" cy="338837"/>
          </a:xfrm>
          <a:prstGeom prst="rect">
            <a:avLst/>
          </a:prstGeom>
        </p:spPr>
        <p:txBody>
          <a:bodyPr lIns="48767" tIns="48767" rIns="48767" bIns="48767" anchor="ctr"/>
          <a:lstStyle>
            <a:lvl1pPr algn="r" defTabSz="1300480">
              <a:defRPr sz="1600">
                <a:solidFill>
                  <a:srgbClr val="888888"/>
                </a:solidFill>
                <a:latin typeface="Neue Haas Grotesk Text Pro"/>
                <a:ea typeface="Neue Haas Grotesk Text Pro"/>
                <a:cs typeface="Neue Haas Grotesk Text Pro"/>
                <a:sym typeface="Neue Haas Grotesk Text Pro"/>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1771" name="Title Text"/>
          <p:cNvSpPr txBox="1">
            <a:spLocks noGrp="1"/>
          </p:cNvSpPr>
          <p:nvPr>
            <p:ph type="title"/>
          </p:nvPr>
        </p:nvSpPr>
        <p:spPr>
          <a:xfrm>
            <a:off x="614476" y="2418891"/>
            <a:ext cx="11772596" cy="3384502"/>
          </a:xfrm>
          <a:prstGeom prst="rect">
            <a:avLst/>
          </a:prstGeom>
        </p:spPr>
        <p:txBody>
          <a:bodyPr lIns="48766" tIns="48766" rIns="48766" bIns="48766" anchor="b"/>
          <a:lstStyle>
            <a:lvl1pPr algn="l" defTabSz="1300480">
              <a:lnSpc>
                <a:spcPct val="90000"/>
              </a:lnSpc>
              <a:defRPr sz="11200">
                <a:solidFill>
                  <a:srgbClr val="000000"/>
                </a:solidFill>
                <a:latin typeface="Avenir Next LT Pro"/>
                <a:ea typeface="Avenir Next LT Pro"/>
                <a:cs typeface="Avenir Next LT Pro"/>
                <a:sym typeface="Avenir Next LT Pro"/>
              </a:defRPr>
            </a:lvl1pPr>
          </a:lstStyle>
          <a:p>
            <a:r>
              <a:t>Title Text</a:t>
            </a:r>
          </a:p>
        </p:txBody>
      </p:sp>
      <p:sp>
        <p:nvSpPr>
          <p:cNvPr id="1772" name="Body Level One…"/>
          <p:cNvSpPr txBox="1">
            <a:spLocks noGrp="1"/>
          </p:cNvSpPr>
          <p:nvPr>
            <p:ph type="body" sz="quarter" idx="1"/>
          </p:nvPr>
        </p:nvSpPr>
        <p:spPr>
          <a:xfrm>
            <a:off x="614476" y="6261810"/>
            <a:ext cx="11772596" cy="1580085"/>
          </a:xfrm>
          <a:prstGeom prst="rect">
            <a:avLst/>
          </a:prstGeom>
        </p:spPr>
        <p:txBody>
          <a:bodyPr lIns="48766" tIns="48766" rIns="48766" bIns="48766" anchor="t"/>
          <a:lstStyle>
            <a:lvl1pPr marL="0" indent="0" defTabSz="1300480">
              <a:lnSpc>
                <a:spcPct val="110000"/>
              </a:lnSpc>
              <a:spcBef>
                <a:spcPts val="1400"/>
              </a:spcBef>
              <a:buSzTx/>
              <a:buNone/>
              <a:defRPr>
                <a:solidFill>
                  <a:srgbClr val="000000"/>
                </a:solidFill>
                <a:latin typeface="Avenir Next LT Pro"/>
                <a:ea typeface="Avenir Next LT Pro"/>
                <a:cs typeface="Avenir Next LT Pro"/>
                <a:sym typeface="Avenir Next LT Pro"/>
              </a:defRPr>
            </a:lvl1pPr>
            <a:lvl2pPr marL="819150" indent="-361950" defTabSz="1300480">
              <a:lnSpc>
                <a:spcPct val="110000"/>
              </a:lnSpc>
              <a:spcBef>
                <a:spcPts val="1400"/>
              </a:spcBef>
              <a:buSzPct val="100000"/>
              <a:defRPr>
                <a:solidFill>
                  <a:srgbClr val="000000"/>
                </a:solidFill>
                <a:latin typeface="Avenir Next LT Pro"/>
                <a:ea typeface="Avenir Next LT Pro"/>
                <a:cs typeface="Avenir Next LT Pro"/>
                <a:sym typeface="Avenir Next LT Pro"/>
              </a:defRPr>
            </a:lvl2pPr>
            <a:lvl3pPr marL="1348738" indent="-434338" defTabSz="1300480">
              <a:lnSpc>
                <a:spcPct val="110000"/>
              </a:lnSpc>
              <a:spcBef>
                <a:spcPts val="1400"/>
              </a:spcBef>
              <a:buSzPct val="100000"/>
              <a:defRPr>
                <a:solidFill>
                  <a:srgbClr val="000000"/>
                </a:solidFill>
                <a:latin typeface="Avenir Next LT Pro"/>
                <a:ea typeface="Avenir Next LT Pro"/>
                <a:cs typeface="Avenir Next LT Pro"/>
                <a:sym typeface="Avenir Next LT Pro"/>
              </a:defRPr>
            </a:lvl3pPr>
            <a:lvl4pPr marL="1854200" indent="-482600" defTabSz="1300480">
              <a:lnSpc>
                <a:spcPct val="110000"/>
              </a:lnSpc>
              <a:spcBef>
                <a:spcPts val="1400"/>
              </a:spcBef>
              <a:buSzPct val="100000"/>
              <a:defRPr>
                <a:solidFill>
                  <a:srgbClr val="000000"/>
                </a:solidFill>
                <a:latin typeface="Avenir Next LT Pro"/>
                <a:ea typeface="Avenir Next LT Pro"/>
                <a:cs typeface="Avenir Next LT Pro"/>
                <a:sym typeface="Avenir Next LT Pro"/>
              </a:defRPr>
            </a:lvl4pPr>
            <a:lvl5pPr marL="2311400" indent="-482600" defTabSz="1300480">
              <a:lnSpc>
                <a:spcPct val="110000"/>
              </a:lnSpc>
              <a:spcBef>
                <a:spcPts val="1400"/>
              </a:spcBef>
              <a:buSzPct val="100000"/>
              <a:defRPr>
                <a:solidFill>
                  <a:srgbClr val="000000"/>
                </a:solidFill>
                <a:latin typeface="Avenir Next LT Pro"/>
                <a:ea typeface="Avenir Next LT Pro"/>
                <a:cs typeface="Avenir Next LT Pro"/>
                <a:sym typeface="Avenir Next LT Pro"/>
              </a:defRPr>
            </a:lvl5pPr>
          </a:lstStyle>
          <a:p>
            <a:r>
              <a:t>Body Level One</a:t>
            </a:r>
          </a:p>
          <a:p>
            <a:pPr lvl="1"/>
            <a:r>
              <a:t>Body Level Two</a:t>
            </a:r>
          </a:p>
          <a:p>
            <a:pPr lvl="2"/>
            <a:r>
              <a:t>Body Level Three</a:t>
            </a:r>
          </a:p>
          <a:p>
            <a:pPr lvl="3"/>
            <a:r>
              <a:t>Body Level Four</a:t>
            </a:r>
          </a:p>
          <a:p>
            <a:pPr lvl="4"/>
            <a:r>
              <a:t>Body Level Five</a:t>
            </a:r>
          </a:p>
        </p:txBody>
      </p:sp>
      <p:sp>
        <p:nvSpPr>
          <p:cNvPr id="1773" name="Slide Number"/>
          <p:cNvSpPr txBox="1">
            <a:spLocks noGrp="1"/>
          </p:cNvSpPr>
          <p:nvPr>
            <p:ph type="sldNum" sz="quarter" idx="2"/>
          </p:nvPr>
        </p:nvSpPr>
        <p:spPr>
          <a:xfrm>
            <a:off x="12050819" y="8024626"/>
            <a:ext cx="336255" cy="338835"/>
          </a:xfrm>
          <a:prstGeom prst="rect">
            <a:avLst/>
          </a:prstGeom>
        </p:spPr>
        <p:txBody>
          <a:bodyPr lIns="48766" tIns="48766" rIns="48766" bIns="48766" anchor="ctr"/>
          <a:lstStyle>
            <a:lvl1pPr algn="r" defTabSz="650240">
              <a:defRPr sz="1600">
                <a:solidFill>
                  <a:srgbClr val="898989"/>
                </a:solidFill>
                <a:latin typeface="Avenir Next LT Pro"/>
                <a:ea typeface="Avenir Next LT Pro"/>
                <a:cs typeface="Avenir Next LT Pro"/>
                <a:sym typeface="Avenir Next LT Pro"/>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6718300" y="1054100"/>
            <a:ext cx="5334000" cy="80010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6464300" y="5067300"/>
            <a:ext cx="5943600" cy="39624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6464300" y="762000"/>
            <a:ext cx="5848350" cy="3898900"/>
          </a:xfrm>
          <a:prstGeom prst="rect">
            <a:avLst/>
          </a:prstGeom>
        </p:spPr>
        <p:txBody>
          <a:bodyPr lIns="91439" tIns="45719" rIns="91439" bIns="45719" anchor="t">
            <a:noAutofit/>
          </a:bodyPr>
          <a:lstStyle/>
          <a:p>
            <a:endParaRPr/>
          </a:p>
        </p:txBody>
      </p:sp>
      <p:sp>
        <p:nvSpPr>
          <p:cNvPr id="85" name="Image"/>
          <p:cNvSpPr>
            <a:spLocks noGrp="1"/>
          </p:cNvSpPr>
          <p:nvPr>
            <p:ph type="pic" sz="half" idx="23"/>
          </p:nvPr>
        </p:nvSpPr>
        <p:spPr>
          <a:xfrm>
            <a:off x="723900" y="723900"/>
            <a:ext cx="5638801" cy="84582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0"/>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406400"/>
            <a:ext cx="11099800" cy="2120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798" y="924560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9pPr>
    </p:titleStyle>
    <p:bodyStyle>
      <a:lvl1pPr marL="4572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1pPr>
      <a:lvl2pPr marL="9144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2pPr>
      <a:lvl3pPr marL="13716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3pPr>
      <a:lvl4pPr marL="18288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4pPr>
      <a:lvl5pPr marL="22860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harongray.co@gmail.com" TargetMode="External"/><Relationship Id="rId2" Type="http://schemas.openxmlformats.org/officeDocument/2006/relationships/hyperlink" Target="http://www.sharongray.org" TargetMode="Externa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www.accompli-pd.co.uk/" TargetMode="External"/><Relationship Id="rId4" Type="http://schemas.openxmlformats.org/officeDocument/2006/relationships/hyperlink" Target="mailto:richardboyle@accompli-pd.co.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www.sussex.ac.uk/psychology/cress/tools" TargetMode="External"/><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mailto:sharongray.co@gmail.com" TargetMode="External"/><Relationship Id="rId2" Type="http://schemas.openxmlformats.org/officeDocument/2006/relationships/hyperlink" Target="http://www.sharongray.org" TargetMode="Externa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www.accompli-pd.co.uk/" TargetMode="External"/><Relationship Id="rId2" Type="http://schemas.openxmlformats.org/officeDocument/2006/relationships/hyperlink" Target="mailto:richardboyle@accompli-pd.co.uk"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82" name="Sharon Gray OBE…"/>
          <p:cNvSpPr txBox="1">
            <a:spLocks noGrp="1"/>
          </p:cNvSpPr>
          <p:nvPr>
            <p:ph type="subTitle" idx="1"/>
          </p:nvPr>
        </p:nvSpPr>
        <p:spPr>
          <a:xfrm>
            <a:off x="-4537572" y="5538506"/>
            <a:ext cx="13037544" cy="9581655"/>
          </a:xfrm>
          <a:prstGeom prst="rect">
            <a:avLst/>
          </a:prstGeom>
        </p:spPr>
        <p:txBody>
          <a:bodyPr/>
          <a:lstStyle/>
          <a:p>
            <a:pPr defTabSz="914400">
              <a:lnSpc>
                <a:spcPct val="80000"/>
              </a:lnSpc>
              <a:spcBef>
                <a:spcPts val="400"/>
              </a:spcBef>
              <a:buClr>
                <a:srgbClr val="A3C145"/>
              </a:buClr>
              <a:buFont typeface="Arial"/>
              <a:defRPr sz="2700">
                <a:latin typeface="Arial Narrow"/>
                <a:ea typeface="Arial Narrow"/>
                <a:cs typeface="Arial Narrow"/>
                <a:sym typeface="Arial Narrow"/>
              </a:defRPr>
            </a:pPr>
            <a:endParaRPr/>
          </a:p>
          <a:p>
            <a:pPr defTabSz="914400">
              <a:lnSpc>
                <a:spcPct val="80000"/>
              </a:lnSpc>
              <a:spcBef>
                <a:spcPts val="400"/>
              </a:spcBef>
              <a:buClr>
                <a:srgbClr val="A3C145"/>
              </a:buClr>
              <a:buFont typeface="Arial"/>
              <a:defRPr sz="2300">
                <a:latin typeface="Arial Narrow"/>
                <a:ea typeface="Arial Narrow"/>
                <a:cs typeface="Arial Narrow"/>
                <a:sym typeface="Arial Narrow"/>
              </a:defRPr>
            </a:pPr>
            <a:r>
              <a:t>Sharon Gray OBE  </a:t>
            </a:r>
          </a:p>
          <a:p>
            <a:pPr defTabSz="914400">
              <a:lnSpc>
                <a:spcPct val="80000"/>
              </a:lnSpc>
              <a:spcBef>
                <a:spcPts val="400"/>
              </a:spcBef>
              <a:buClr>
                <a:srgbClr val="A3C145"/>
              </a:buClr>
              <a:buFont typeface="Arial"/>
              <a:defRPr sz="2300">
                <a:latin typeface="Arial Narrow"/>
                <a:ea typeface="Arial Narrow"/>
                <a:cs typeface="Arial Narrow"/>
                <a:sym typeface="Arial Narrow"/>
              </a:defRPr>
            </a:pPr>
            <a:r>
              <a:t>Wholehearted Learning </a:t>
            </a:r>
          </a:p>
          <a:p>
            <a:pPr defTabSz="914400">
              <a:lnSpc>
                <a:spcPct val="80000"/>
              </a:lnSpc>
              <a:spcBef>
                <a:spcPts val="400"/>
              </a:spcBef>
              <a:buClr>
                <a:srgbClr val="A3C145"/>
              </a:buClr>
              <a:buFont typeface="Arial"/>
              <a:defRPr sz="2300">
                <a:latin typeface="Arial Narrow"/>
                <a:ea typeface="Arial Narrow"/>
                <a:cs typeface="Arial Narrow"/>
                <a:sym typeface="Arial Narrow"/>
              </a:defRPr>
            </a:pPr>
            <a:r>
              <a:rPr u="sng">
                <a:uFill>
                  <a:solidFill>
                    <a:srgbClr val="A3C145"/>
                  </a:solidFill>
                </a:uFill>
                <a:hlinkClick r:id="rId2"/>
              </a:rPr>
              <a:t>www.sharongray.org</a:t>
            </a:r>
          </a:p>
          <a:p>
            <a:pPr defTabSz="914400">
              <a:lnSpc>
                <a:spcPct val="80000"/>
              </a:lnSpc>
              <a:spcBef>
                <a:spcPts val="400"/>
              </a:spcBef>
              <a:buClr>
                <a:srgbClr val="A3C145"/>
              </a:buClr>
              <a:buFont typeface="Arial"/>
              <a:defRPr sz="2300">
                <a:latin typeface="Arial Narrow"/>
                <a:ea typeface="Arial Narrow"/>
                <a:cs typeface="Arial Narrow"/>
                <a:sym typeface="Arial Narrow"/>
              </a:defRPr>
            </a:pPr>
            <a:r>
              <a:rPr u="sng">
                <a:hlinkClick r:id="rId3"/>
              </a:rPr>
              <a:t>sharongray.co@gmail.com</a:t>
            </a:r>
          </a:p>
          <a:p>
            <a:pPr defTabSz="914400">
              <a:lnSpc>
                <a:spcPct val="80000"/>
              </a:lnSpc>
              <a:spcBef>
                <a:spcPts val="400"/>
              </a:spcBef>
              <a:buClr>
                <a:srgbClr val="A3C145"/>
              </a:buClr>
              <a:buFont typeface="Arial"/>
              <a:defRPr sz="2300">
                <a:latin typeface="Arial Narrow"/>
                <a:ea typeface="Arial Narrow"/>
                <a:cs typeface="Arial Narrow"/>
                <a:sym typeface="Arial Narrow"/>
              </a:defRPr>
            </a:pPr>
            <a:endParaRPr u="sng">
              <a:hlinkClick r:id="rId3"/>
            </a:endParaRPr>
          </a:p>
        </p:txBody>
      </p:sp>
      <p:sp>
        <p:nvSpPr>
          <p:cNvPr id="1783" name="Igniting emotional health and wellbeing through…"/>
          <p:cNvSpPr txBox="1"/>
          <p:nvPr/>
        </p:nvSpPr>
        <p:spPr>
          <a:xfrm>
            <a:off x="180625" y="-325967"/>
            <a:ext cx="12372616" cy="614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a:latin typeface="Arial Narrow"/>
                <a:ea typeface="Arial Narrow"/>
                <a:cs typeface="Arial Narrow"/>
                <a:sym typeface="Arial Narrow"/>
              </a:defRPr>
            </a:pPr>
            <a:endParaRPr/>
          </a:p>
          <a:p>
            <a:pPr>
              <a:defRPr>
                <a:latin typeface="Arial Narrow"/>
                <a:ea typeface="Arial Narrow"/>
                <a:cs typeface="Arial Narrow"/>
                <a:sym typeface="Arial Narrow"/>
              </a:defRPr>
            </a:pPr>
            <a:r>
              <a:t>Igniting emotional health and wellbeing through </a:t>
            </a:r>
          </a:p>
          <a:p>
            <a:pPr>
              <a:defRPr>
                <a:latin typeface="Arial Narrow"/>
                <a:ea typeface="Arial Narrow"/>
                <a:cs typeface="Arial Narrow"/>
                <a:sym typeface="Arial Narrow"/>
              </a:defRPr>
            </a:pPr>
            <a:r>
              <a:t>connection, positivity, hope and optimism.</a:t>
            </a:r>
          </a:p>
          <a:p>
            <a:pPr defTabSz="457200">
              <a:spcBef>
                <a:spcPts val="1200"/>
              </a:spcBef>
              <a:defRPr sz="2500" b="1">
                <a:latin typeface="Arial Narrow"/>
                <a:ea typeface="Arial Narrow"/>
                <a:cs typeface="Arial Narrow"/>
                <a:sym typeface="Arial Narrow"/>
              </a:defRPr>
            </a:pPr>
            <a:endParaRPr/>
          </a:p>
          <a:p>
            <a:pPr defTabSz="457200">
              <a:spcBef>
                <a:spcPts val="1200"/>
              </a:spcBef>
              <a:defRPr sz="4100" b="1">
                <a:latin typeface="Arial Narrow"/>
                <a:ea typeface="Arial Narrow"/>
                <a:cs typeface="Arial Narrow"/>
                <a:sym typeface="Arial Narrow"/>
              </a:defRPr>
            </a:pPr>
            <a:r>
              <a:t>Engaging with emotional health and well being</a:t>
            </a:r>
          </a:p>
          <a:p>
            <a:pPr defTabSz="457200">
              <a:spcBef>
                <a:spcPts val="1200"/>
              </a:spcBef>
              <a:defRPr sz="2500" b="1">
                <a:latin typeface="Arial Narrow"/>
                <a:ea typeface="Arial Narrow"/>
                <a:cs typeface="Arial Narrow"/>
                <a:sym typeface="Arial Narrow"/>
              </a:defRPr>
            </a:pPr>
            <a:endParaRPr/>
          </a:p>
          <a:p>
            <a:pPr defTabSz="457200">
              <a:spcBef>
                <a:spcPts val="1200"/>
              </a:spcBef>
              <a:defRPr sz="4100" b="1">
                <a:latin typeface="Arial Narrow"/>
                <a:ea typeface="Arial Narrow"/>
                <a:cs typeface="Arial Narrow"/>
                <a:sym typeface="Arial Narrow"/>
              </a:defRPr>
            </a:pPr>
            <a:r>
              <a:t>The Engage Whole School/Academy/LA/Trust </a:t>
            </a:r>
          </a:p>
          <a:p>
            <a:pPr defTabSz="457200">
              <a:spcBef>
                <a:spcPts val="1200"/>
              </a:spcBef>
              <a:defRPr sz="4100" b="1">
                <a:latin typeface="Arial Narrow"/>
                <a:ea typeface="Arial Narrow"/>
                <a:cs typeface="Arial Narrow"/>
                <a:sym typeface="Arial Narrow"/>
              </a:defRPr>
            </a:pPr>
            <a:r>
              <a:t>Mental Wellbeing Audit</a:t>
            </a:r>
          </a:p>
          <a:p>
            <a:pPr defTabSz="457200">
              <a:spcBef>
                <a:spcPts val="1200"/>
              </a:spcBef>
              <a:defRPr sz="2500" b="1">
                <a:latin typeface="Arial Narrow"/>
                <a:ea typeface="Arial Narrow"/>
                <a:cs typeface="Arial Narrow"/>
                <a:sym typeface="Arial Narrow"/>
              </a:defRPr>
            </a:pPr>
            <a:endParaRPr/>
          </a:p>
          <a:p>
            <a:pPr defTabSz="457200">
              <a:spcBef>
                <a:spcPts val="1200"/>
              </a:spcBef>
              <a:defRPr sz="4100" b="1">
                <a:latin typeface="Arial Narrow"/>
                <a:ea typeface="Arial Narrow"/>
                <a:cs typeface="Arial Narrow"/>
                <a:sym typeface="Arial Narrow"/>
              </a:defRPr>
            </a:pPr>
            <a:r>
              <a:t>January 20th 2022</a:t>
            </a:r>
          </a:p>
        </p:txBody>
      </p:sp>
      <p:sp>
        <p:nvSpPr>
          <p:cNvPr id="1784" name="Richard Boyle M.Ed…"/>
          <p:cNvSpPr txBox="1"/>
          <p:nvPr/>
        </p:nvSpPr>
        <p:spPr>
          <a:xfrm>
            <a:off x="8839079" y="5875866"/>
            <a:ext cx="4015291"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300">
                <a:latin typeface="Arial Narrow"/>
                <a:ea typeface="Arial Narrow"/>
                <a:cs typeface="Arial Narrow"/>
                <a:sym typeface="Arial Narrow"/>
              </a:defRPr>
            </a:pPr>
            <a:r>
              <a:rPr>
                <a:hlinkClick r:id="rId4"/>
              </a:rPr>
              <a:t>Richard Boyle M.Ed</a:t>
            </a:r>
            <a:endParaRPr>
              <a:solidFill>
                <a:srgbClr val="000000"/>
              </a:solidFill>
            </a:endParaRPr>
          </a:p>
          <a:p>
            <a:pPr>
              <a:defRPr sz="2300">
                <a:latin typeface="Arial Narrow"/>
                <a:ea typeface="Arial Narrow"/>
                <a:cs typeface="Arial Narrow"/>
                <a:sym typeface="Arial Narrow"/>
              </a:defRPr>
            </a:pPr>
            <a:r>
              <a:t>Education Director</a:t>
            </a:r>
            <a:endParaRPr>
              <a:solidFill>
                <a:srgbClr val="000000"/>
              </a:solidFill>
            </a:endParaRPr>
          </a:p>
          <a:p>
            <a:pPr>
              <a:defRPr sz="2300">
                <a:latin typeface="Arial Narrow"/>
                <a:ea typeface="Arial Narrow"/>
                <a:cs typeface="Arial Narrow"/>
                <a:sym typeface="Arial Narrow"/>
              </a:defRPr>
            </a:pPr>
            <a:r>
              <a:rPr u="sng">
                <a:hlinkClick r:id="rId5"/>
              </a:rPr>
              <a:t>Accompli: Professional Development</a:t>
            </a:r>
            <a:endParaRPr>
              <a:solidFill>
                <a:srgbClr val="000000"/>
              </a:solidFill>
            </a:endParaRPr>
          </a:p>
          <a:p>
            <a:pPr>
              <a:defRPr sz="2300">
                <a:latin typeface="Arial Narrow"/>
                <a:ea typeface="Arial Narrow"/>
                <a:cs typeface="Arial Narrow"/>
                <a:sym typeface="Arial Narrow"/>
              </a:defRPr>
            </a:pPr>
            <a:r>
              <a:rPr u="sng">
                <a:hlinkClick r:id="rId5"/>
              </a:rPr>
              <a:t>www.accompli-pd.co.uk</a:t>
            </a:r>
          </a:p>
        </p:txBody>
      </p:sp>
      <p:pic>
        <p:nvPicPr>
          <p:cNvPr id="1785" name="Screenshot 2022-01-20 at 16.46.31.png" descr="Screenshot 2022-01-20 at 16.46.31.png"/>
          <p:cNvPicPr>
            <a:picLocks noChangeAspect="1"/>
          </p:cNvPicPr>
          <p:nvPr/>
        </p:nvPicPr>
        <p:blipFill>
          <a:blip r:embed="rId6">
            <a:extLst/>
          </a:blip>
          <a:stretch>
            <a:fillRect/>
          </a:stretch>
        </p:blipFill>
        <p:spPr>
          <a:xfrm>
            <a:off x="4025150" y="6488702"/>
            <a:ext cx="4392963" cy="3118243"/>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20" name="Screenshot 2021-10-27 at 19.51.23.png" descr="Screenshot 2021-10-27 at 19.51.23.png"/>
          <p:cNvPicPr>
            <a:picLocks noChangeAspect="1"/>
          </p:cNvPicPr>
          <p:nvPr/>
        </p:nvPicPr>
        <p:blipFill>
          <a:blip r:embed="rId2">
            <a:extLst/>
          </a:blip>
          <a:stretch>
            <a:fillRect/>
          </a:stretch>
        </p:blipFill>
        <p:spPr>
          <a:xfrm>
            <a:off x="424726" y="3096517"/>
            <a:ext cx="3922838" cy="4678166"/>
          </a:xfrm>
          <a:prstGeom prst="rect">
            <a:avLst/>
          </a:prstGeom>
          <a:ln w="12700">
            <a:miter lim="400000"/>
          </a:ln>
        </p:spPr>
      </p:pic>
      <p:pic>
        <p:nvPicPr>
          <p:cNvPr id="1821" name="Screenshot 2021-10-27 at 19.51.43.png" descr="Screenshot 2021-10-27 at 19.51.43.png"/>
          <p:cNvPicPr>
            <a:picLocks noChangeAspect="1"/>
          </p:cNvPicPr>
          <p:nvPr/>
        </p:nvPicPr>
        <p:blipFill>
          <a:blip r:embed="rId3">
            <a:extLst/>
          </a:blip>
          <a:stretch>
            <a:fillRect/>
          </a:stretch>
        </p:blipFill>
        <p:spPr>
          <a:xfrm>
            <a:off x="300434" y="365984"/>
            <a:ext cx="6045201" cy="1016001"/>
          </a:xfrm>
          <a:prstGeom prst="rect">
            <a:avLst/>
          </a:prstGeom>
          <a:ln w="12700">
            <a:miter lim="400000"/>
          </a:ln>
        </p:spPr>
      </p:pic>
      <p:sp>
        <p:nvSpPr>
          <p:cNvPr id="1822" name="Among this century’s medical and social breakthroughs is the recognition that this statement is a complete fallacy.…"/>
          <p:cNvSpPr txBox="1"/>
          <p:nvPr/>
        </p:nvSpPr>
        <p:spPr>
          <a:xfrm>
            <a:off x="4475395" y="2235199"/>
            <a:ext cx="8471893" cy="690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36884" indent="-336884" algn="l">
              <a:spcBef>
                <a:spcPts val="1600"/>
              </a:spcBef>
              <a:buSzPct val="75000"/>
              <a:buChar char="•"/>
              <a:defRPr sz="3600">
                <a:latin typeface="Arial Narrow"/>
                <a:ea typeface="Arial Narrow"/>
                <a:cs typeface="Arial Narrow"/>
                <a:sym typeface="Arial Narrow"/>
              </a:defRPr>
            </a:pPr>
            <a:r>
              <a:t>Among this century’s medical and social breakthroughs is the recognition that this statement is a complete fallacy. </a:t>
            </a:r>
            <a:endParaRPr>
              <a:solidFill>
                <a:srgbClr val="000000"/>
              </a:solidFill>
            </a:endParaRPr>
          </a:p>
          <a:p>
            <a:pPr marL="336884" indent="-336884" algn="l">
              <a:spcBef>
                <a:spcPts val="1600"/>
              </a:spcBef>
              <a:buSzPct val="75000"/>
              <a:buChar char="•"/>
              <a:defRPr sz="3600">
                <a:latin typeface="Arial Narrow"/>
                <a:ea typeface="Arial Narrow"/>
                <a:cs typeface="Arial Narrow"/>
                <a:sym typeface="Arial Narrow"/>
              </a:defRPr>
            </a:pPr>
            <a:r>
              <a:t>Perhaps it’s our new awareness of the effects of ongoing stress, or perhaps it’s the mixed results of behaviourally based therapies that has led us to see there are aspects of our health which are outside of our conscious control. </a:t>
            </a:r>
            <a:endParaRPr>
              <a:solidFill>
                <a:srgbClr val="000000"/>
              </a:solidFill>
            </a:endParaRPr>
          </a:p>
          <a:p>
            <a:pPr marL="336884" indent="-336884" algn="l">
              <a:spcBef>
                <a:spcPts val="1600"/>
              </a:spcBef>
              <a:buSzPct val="75000"/>
              <a:buChar char="•"/>
              <a:defRPr sz="3600">
                <a:latin typeface="Arial Narrow"/>
                <a:ea typeface="Arial Narrow"/>
                <a:cs typeface="Arial Narrow"/>
                <a:sym typeface="Arial Narrow"/>
              </a:defRPr>
            </a:pPr>
            <a:r>
              <a:t>Taking a fresh look at the way we develop and the way our brains connect with our bodies can give us insights into how we can become our best self. </a:t>
            </a:r>
          </a:p>
        </p:txBody>
      </p:sp>
      <p:pic>
        <p:nvPicPr>
          <p:cNvPr id="1823" name="Screenshot 2021-10-27 at 19.54.50.png" descr="Screenshot 2021-10-27 at 19.54.50.png"/>
          <p:cNvPicPr>
            <a:picLocks noChangeAspect="1"/>
          </p:cNvPicPr>
          <p:nvPr/>
        </p:nvPicPr>
        <p:blipFill>
          <a:blip r:embed="rId4">
            <a:extLst/>
          </a:blip>
          <a:stretch>
            <a:fillRect/>
          </a:stretch>
        </p:blipFill>
        <p:spPr>
          <a:xfrm>
            <a:off x="413333" y="7533109"/>
            <a:ext cx="3945623" cy="2278939"/>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25" name="Screenshot 2021-10-27 at 19.56.06.png" descr="Screenshot 2021-10-27 at 19.56.06.png"/>
          <p:cNvPicPr>
            <a:picLocks noChangeAspect="1"/>
          </p:cNvPicPr>
          <p:nvPr/>
        </p:nvPicPr>
        <p:blipFill>
          <a:blip r:embed="rId2">
            <a:extLst/>
          </a:blip>
          <a:stretch>
            <a:fillRect/>
          </a:stretch>
        </p:blipFill>
        <p:spPr>
          <a:xfrm>
            <a:off x="5802130" y="-254211"/>
            <a:ext cx="7910761" cy="7375317"/>
          </a:xfrm>
          <a:prstGeom prst="rect">
            <a:avLst/>
          </a:prstGeom>
          <a:ln w="12700">
            <a:miter lim="400000"/>
          </a:ln>
        </p:spPr>
      </p:pic>
      <p:sp>
        <p:nvSpPr>
          <p:cNvPr id="1826" name="Higher brain functions such as learning, communication, and focus are dependent upon how well we are able to process incoming information at the sensory and emotional levels."/>
          <p:cNvSpPr txBox="1"/>
          <p:nvPr/>
        </p:nvSpPr>
        <p:spPr>
          <a:xfrm>
            <a:off x="394892" y="7677149"/>
            <a:ext cx="12469280" cy="3441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2400"/>
              </a:spcBef>
              <a:defRPr sz="3700">
                <a:latin typeface="Arial Narrow"/>
                <a:ea typeface="Arial Narrow"/>
                <a:cs typeface="Arial Narrow"/>
                <a:sym typeface="Arial Narrow"/>
              </a:defRPr>
            </a:pPr>
            <a:r>
              <a:t>Higher brain functions such as learning, communication, and focus are dependent upon how well we are able to process incoming information at the sensory and emotional levels. </a:t>
            </a:r>
            <a:endParaRPr>
              <a:solidFill>
                <a:srgbClr val="000000"/>
              </a:solidFill>
            </a:endParaRPr>
          </a:p>
          <a:p>
            <a:pPr>
              <a:spcBef>
                <a:spcPts val="2400"/>
              </a:spcBef>
              <a:defRPr sz="3700">
                <a:latin typeface="Arial Narrow"/>
                <a:ea typeface="Arial Narrow"/>
                <a:cs typeface="Arial Narrow"/>
                <a:sym typeface="Arial Narrow"/>
              </a:defRPr>
            </a:pPr>
            <a:endParaRPr>
              <a:solidFill>
                <a:srgbClr val="000000"/>
              </a:solidFill>
            </a:endParaRPr>
          </a:p>
        </p:txBody>
      </p:sp>
      <p:sp>
        <p:nvSpPr>
          <p:cNvPr id="1827" name="It happens gradually, with higher brain skills developing after a solid sensory and emotional foundation is set.…"/>
          <p:cNvSpPr txBox="1"/>
          <p:nvPr/>
        </p:nvSpPr>
        <p:spPr>
          <a:xfrm>
            <a:off x="127550" y="410633"/>
            <a:ext cx="5526617" cy="7696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2600"/>
              </a:spcBef>
              <a:defRPr sz="3100">
                <a:latin typeface="Arial Narrow"/>
                <a:ea typeface="Arial Narrow"/>
                <a:cs typeface="Arial Narrow"/>
                <a:sym typeface="Arial Narrow"/>
              </a:defRPr>
            </a:pPr>
            <a:r>
              <a:t> It happens gradually, with higher brain skills developing after a solid sensory and emotional foundation is set. </a:t>
            </a:r>
          </a:p>
          <a:p>
            <a:pPr algn="l">
              <a:spcBef>
                <a:spcPts val="2600"/>
              </a:spcBef>
              <a:defRPr sz="3100">
                <a:latin typeface="Arial Narrow"/>
                <a:ea typeface="Arial Narrow"/>
                <a:cs typeface="Arial Narrow"/>
                <a:sym typeface="Arial Narrow"/>
              </a:defRPr>
            </a:pPr>
            <a:r>
              <a:t>Sometimes the sensory foundation isn’t fully developed, sometimes our emotional regulation gets shaken by life’s changes – what happens then? </a:t>
            </a:r>
          </a:p>
          <a:p>
            <a:pPr algn="l">
              <a:spcBef>
                <a:spcPts val="2600"/>
              </a:spcBef>
              <a:defRPr sz="3100">
                <a:latin typeface="Arial Narrow"/>
                <a:ea typeface="Arial Narrow"/>
                <a:cs typeface="Arial Narrow"/>
                <a:sym typeface="Arial Narrow"/>
              </a:defRPr>
            </a:pPr>
            <a:endParaRPr/>
          </a:p>
          <a:p>
            <a:pPr algn="l">
              <a:spcBef>
                <a:spcPts val="2600"/>
              </a:spcBef>
              <a:defRPr sz="3100">
                <a:latin typeface="Arial Narrow"/>
                <a:ea typeface="Arial Narrow"/>
                <a:cs typeface="Arial Narrow"/>
                <a:sym typeface="Arial Narrow"/>
              </a:defRPr>
            </a:pPr>
            <a:r>
              <a:t>Well, the bottom line is that we don’t function quite as well. </a:t>
            </a:r>
            <a:endParaRPr>
              <a:solidFill>
                <a:srgbClr val="000000"/>
              </a:solidFill>
            </a:endParaRPr>
          </a:p>
          <a:p>
            <a:pPr algn="l">
              <a:spcBef>
                <a:spcPts val="2600"/>
              </a:spcBef>
              <a:defRPr sz="3100">
                <a:latin typeface="Arial Narrow"/>
                <a:ea typeface="Arial Narrow"/>
                <a:cs typeface="Arial Narrow"/>
                <a:sym typeface="Arial Narrow"/>
              </a:defRPr>
            </a:pPr>
            <a:endParaRPr>
              <a:solidFill>
                <a:srgbClr val="000000"/>
              </a:solidFill>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29" name="Screenshot 2021-10-27 at 20.01.49.png" descr="Screenshot 2021-10-27 at 20.01.49.png"/>
          <p:cNvPicPr>
            <a:picLocks noChangeAspect="1"/>
          </p:cNvPicPr>
          <p:nvPr/>
        </p:nvPicPr>
        <p:blipFill>
          <a:blip r:embed="rId2">
            <a:extLst/>
          </a:blip>
          <a:stretch>
            <a:fillRect/>
          </a:stretch>
        </p:blipFill>
        <p:spPr>
          <a:xfrm>
            <a:off x="7730872" y="5380136"/>
            <a:ext cx="5301644" cy="4470633"/>
          </a:xfrm>
          <a:prstGeom prst="rect">
            <a:avLst/>
          </a:prstGeom>
          <a:ln w="12700">
            <a:miter lim="400000"/>
          </a:ln>
        </p:spPr>
      </p:pic>
      <p:sp>
        <p:nvSpPr>
          <p:cNvPr id="1830" name="A lot is made of our need for more emotional balance these days, and for good reason. Those of us who are otherwise healthy are finding that stress has crept into our life and is disrupting our sleep, our work, and our relationships."/>
          <p:cNvSpPr txBox="1"/>
          <p:nvPr/>
        </p:nvSpPr>
        <p:spPr>
          <a:xfrm>
            <a:off x="99583" y="1549400"/>
            <a:ext cx="3906242" cy="594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2600"/>
              </a:spcBef>
              <a:defRPr sz="3000">
                <a:latin typeface="Arial Narrow"/>
                <a:ea typeface="Arial Narrow"/>
                <a:cs typeface="Arial Narrow"/>
                <a:sym typeface="Arial Narrow"/>
              </a:defRPr>
            </a:pPr>
            <a:r>
              <a:t>A lot is made of our need for more emotional balance these days, and for good reason. Those of us who are otherwise healthy are finding that stress has crept into our life and is disrupting</a:t>
            </a:r>
            <a:br/>
            <a:r>
              <a:t>our sleep, our work, and our relationships.</a:t>
            </a:r>
            <a:endParaRPr>
              <a:solidFill>
                <a:srgbClr val="000000"/>
              </a:solidFill>
            </a:endParaRPr>
          </a:p>
          <a:p>
            <a:pPr>
              <a:spcBef>
                <a:spcPts val="2600"/>
              </a:spcBef>
              <a:defRPr sz="3000">
                <a:latin typeface="Arial Narrow"/>
                <a:ea typeface="Arial Narrow"/>
                <a:cs typeface="Arial Narrow"/>
                <a:sym typeface="Arial Narrow"/>
              </a:defRPr>
            </a:pPr>
            <a:endParaRPr>
              <a:solidFill>
                <a:srgbClr val="000000"/>
              </a:solidFill>
            </a:endParaRPr>
          </a:p>
        </p:txBody>
      </p:sp>
      <p:sp>
        <p:nvSpPr>
          <p:cNvPr id="1831" name="If we are worried and feeling unsafe our defences go up, and whatever activity or therapy we are engaged in, becomes ineffective."/>
          <p:cNvSpPr txBox="1"/>
          <p:nvPr/>
        </p:nvSpPr>
        <p:spPr>
          <a:xfrm>
            <a:off x="4503981" y="1803400"/>
            <a:ext cx="3810960" cy="269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2600"/>
              </a:spcBef>
              <a:defRPr sz="3000">
                <a:latin typeface="Arial Narrow"/>
                <a:ea typeface="Arial Narrow"/>
                <a:cs typeface="Arial Narrow"/>
                <a:sym typeface="Arial Narrow"/>
              </a:defRPr>
            </a:lvl1pPr>
          </a:lstStyle>
          <a:p>
            <a:r>
              <a:t> If we are worried and feeling unsafe our defences go up, and whatever activity or therapy we are engaged in, becomes ineffective. </a:t>
            </a:r>
          </a:p>
        </p:txBody>
      </p:sp>
      <p:sp>
        <p:nvSpPr>
          <p:cNvPr id="1832" name="Finding emotional balance means developing a nervous system which, like a healthy body, has the flexibility to respond appropriately with action (‘fight or flight’) or with relaxation (‘rest and restore’)."/>
          <p:cNvSpPr txBox="1"/>
          <p:nvPr/>
        </p:nvSpPr>
        <p:spPr>
          <a:xfrm>
            <a:off x="8813096" y="774699"/>
            <a:ext cx="3982526" cy="474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2600"/>
              </a:spcBef>
              <a:defRPr sz="3000">
                <a:latin typeface="Arial Narrow"/>
                <a:ea typeface="Arial Narrow"/>
                <a:cs typeface="Arial Narrow"/>
                <a:sym typeface="Arial Narrow"/>
              </a:defRPr>
            </a:pPr>
            <a:r>
              <a:t>Finding emotional balance means developing a nervous system which, like a healthy body, has the flexibility to respond appropriately with action (</a:t>
            </a:r>
            <a:r>
              <a:rPr b="1"/>
              <a:t>‘fight or flight’</a:t>
            </a:r>
            <a:r>
              <a:t>) or with relaxation (</a:t>
            </a:r>
            <a:r>
              <a:rPr b="1"/>
              <a:t>‘rest and restore’</a:t>
            </a:r>
            <a:r>
              <a:t>). </a:t>
            </a:r>
            <a:endParaRPr>
              <a:solidFill>
                <a:srgbClr val="000000"/>
              </a:solidFill>
            </a:endParaRPr>
          </a:p>
        </p:txBody>
      </p:sp>
      <p:sp>
        <p:nvSpPr>
          <p:cNvPr id="1833" name="Those of us challenged by learning and developmental difficulties, or mental health issues, are realising that improvement is dependant on our emotional state."/>
          <p:cNvSpPr txBox="1"/>
          <p:nvPr/>
        </p:nvSpPr>
        <p:spPr>
          <a:xfrm>
            <a:off x="2329829" y="6603999"/>
            <a:ext cx="4083250" cy="345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2600"/>
              </a:spcBef>
              <a:defRPr sz="3000">
                <a:latin typeface="Arial Narrow"/>
                <a:ea typeface="Arial Narrow"/>
                <a:cs typeface="Arial Narrow"/>
                <a:sym typeface="Arial Narrow"/>
              </a:defRPr>
            </a:lvl1pPr>
          </a:lstStyle>
          <a:p>
            <a:r>
              <a:t>Those of us challenged by learning and developmental difficulties, or mental health issues, are realising that improvement is dependant on our emotional state. </a:t>
            </a:r>
            <a:endParaRPr>
              <a:solidFill>
                <a:srgbClr val="000000"/>
              </a:solidFill>
            </a:endParaRPr>
          </a:p>
        </p:txBody>
      </p:sp>
      <p:sp>
        <p:nvSpPr>
          <p:cNvPr id="1834" name="Desperately seeking homeostasis"/>
          <p:cNvSpPr txBox="1"/>
          <p:nvPr/>
        </p:nvSpPr>
        <p:spPr>
          <a:xfrm>
            <a:off x="427967" y="342899"/>
            <a:ext cx="7886974" cy="205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spcBef>
                <a:spcPts val="4200"/>
              </a:spcBef>
              <a:defRPr sz="4900">
                <a:latin typeface="Arial Narrow"/>
                <a:ea typeface="Arial Narrow"/>
                <a:cs typeface="Arial Narrow"/>
                <a:sym typeface="Arial Narrow"/>
              </a:defRPr>
            </a:lvl1pPr>
          </a:lstStyle>
          <a:p>
            <a:r>
              <a:t>Desperately seeking homeostasis </a:t>
            </a:r>
            <a:endParaRPr>
              <a:solidFill>
                <a:srgbClr val="000000"/>
              </a:solidFill>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36" name="Screenshot 2021-10-27 at 20.06.30.png" descr="Screenshot 2021-10-27 at 20.06.30.png"/>
          <p:cNvPicPr>
            <a:picLocks noChangeAspect="1"/>
          </p:cNvPicPr>
          <p:nvPr/>
        </p:nvPicPr>
        <p:blipFill>
          <a:blip r:embed="rId2">
            <a:extLst/>
          </a:blip>
          <a:stretch>
            <a:fillRect/>
          </a:stretch>
        </p:blipFill>
        <p:spPr>
          <a:xfrm>
            <a:off x="219802" y="330200"/>
            <a:ext cx="4305301" cy="9093200"/>
          </a:xfrm>
          <a:prstGeom prst="rect">
            <a:avLst/>
          </a:prstGeom>
          <a:ln w="12700">
            <a:miter lim="400000"/>
          </a:ln>
        </p:spPr>
      </p:pic>
      <p:sp>
        <p:nvSpPr>
          <p:cNvPr id="1837" name="The Autonomic Nervous System (ANS) is at the centre of our self-regulating process, influencing important systems in our body, including our heart, respiration rate, and digestion. It is constantly sending our body signals, getting us ready to react to v"/>
          <p:cNvSpPr txBox="1"/>
          <p:nvPr/>
        </p:nvSpPr>
        <p:spPr>
          <a:xfrm>
            <a:off x="5161514" y="3340100"/>
            <a:ext cx="7558572" cy="662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2400"/>
              </a:spcBef>
              <a:defRPr sz="3000">
                <a:latin typeface="Arial Narrow"/>
                <a:ea typeface="Arial Narrow"/>
                <a:cs typeface="Arial Narrow"/>
                <a:sym typeface="Arial Narrow"/>
              </a:defRPr>
            </a:pPr>
            <a:r>
              <a:t>The Autonomic Nervous System (ANS) is at the centre of our self-regulating process, influencing important systems in our body, including our heart, respiration rate, and digestion. It is constantly sending our body signals, getting us ready to react to various situations at all times.</a:t>
            </a:r>
            <a:endParaRPr sz="1200">
              <a:solidFill>
                <a:srgbClr val="000000"/>
              </a:solidFill>
            </a:endParaRPr>
          </a:p>
          <a:p>
            <a:pPr>
              <a:spcBef>
                <a:spcPts val="2400"/>
              </a:spcBef>
              <a:defRPr sz="3000">
                <a:latin typeface="Arial Narrow"/>
                <a:ea typeface="Arial Narrow"/>
                <a:cs typeface="Arial Narrow"/>
                <a:sym typeface="Arial Narrow"/>
              </a:defRPr>
            </a:pPr>
            <a:r>
              <a:t>Our ANS is, in large part, governed by a nerve which is hugely important to our overall well-being: the </a:t>
            </a:r>
            <a:r>
              <a:rPr b="1"/>
              <a:t>vagus nerve</a:t>
            </a:r>
            <a:r>
              <a:t>. </a:t>
            </a:r>
            <a:endParaRPr>
              <a:solidFill>
                <a:srgbClr val="000000"/>
              </a:solidFill>
            </a:endParaRPr>
          </a:p>
          <a:p>
            <a:pPr>
              <a:spcBef>
                <a:spcPts val="2400"/>
              </a:spcBef>
              <a:defRPr sz="3000">
                <a:latin typeface="Arial Narrow"/>
                <a:ea typeface="Arial Narrow"/>
                <a:cs typeface="Arial Narrow"/>
                <a:sym typeface="Arial Narrow"/>
              </a:defRPr>
            </a:pPr>
            <a:r>
              <a:t>The </a:t>
            </a:r>
            <a:r>
              <a:rPr b="1"/>
              <a:t>vagus nerve </a:t>
            </a:r>
            <a:r>
              <a:t>is the longest cranial nerve in the body - stretching from the brainstem all the way down to the stomach.</a:t>
            </a:r>
            <a:endParaRPr>
              <a:solidFill>
                <a:srgbClr val="000000"/>
              </a:solidFill>
            </a:endParaRPr>
          </a:p>
        </p:txBody>
      </p:sp>
      <p:sp>
        <p:nvSpPr>
          <p:cNvPr id="1838" name="Connecting with the…"/>
          <p:cNvSpPr txBox="1"/>
          <p:nvPr/>
        </p:nvSpPr>
        <p:spPr>
          <a:xfrm>
            <a:off x="6359679" y="361949"/>
            <a:ext cx="4825270" cy="273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spcBef>
                <a:spcPts val="2400"/>
              </a:spcBef>
              <a:defRPr sz="4600" b="1">
                <a:latin typeface="Arial Narrow"/>
                <a:ea typeface="Arial Narrow"/>
                <a:cs typeface="Arial Narrow"/>
                <a:sym typeface="Arial Narrow"/>
              </a:defRPr>
            </a:pPr>
            <a:r>
              <a:t>Connecting with the </a:t>
            </a:r>
            <a:endParaRPr>
              <a:solidFill>
                <a:srgbClr val="000000"/>
              </a:solidFill>
            </a:endParaRPr>
          </a:p>
          <a:p>
            <a:pPr>
              <a:spcBef>
                <a:spcPts val="2400"/>
              </a:spcBef>
              <a:defRPr sz="4600" b="1">
                <a:latin typeface="Arial Narrow"/>
                <a:ea typeface="Arial Narrow"/>
                <a:cs typeface="Arial Narrow"/>
                <a:sym typeface="Arial Narrow"/>
              </a:defRPr>
            </a:pPr>
            <a:r>
              <a:t>vagus nerve </a:t>
            </a:r>
            <a:endParaRPr>
              <a:solidFill>
                <a:srgbClr val="000000"/>
              </a:solidFill>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40" name="The vagus nerve is divided into 2 parts - the dorsal and ventral vagus.…"/>
          <p:cNvSpPr txBox="1"/>
          <p:nvPr/>
        </p:nvSpPr>
        <p:spPr>
          <a:xfrm>
            <a:off x="197284" y="3278716"/>
            <a:ext cx="5728023" cy="377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2400"/>
              </a:spcBef>
              <a:defRPr sz="2700">
                <a:latin typeface="Arial Narrow"/>
                <a:ea typeface="Arial Narrow"/>
                <a:cs typeface="Arial Narrow"/>
                <a:sym typeface="Arial Narrow"/>
              </a:defRPr>
            </a:pPr>
            <a:r>
              <a:t>The vagus nerve is divided into 2 parts - the dorsal and ventral vagus. </a:t>
            </a:r>
            <a:endParaRPr>
              <a:solidFill>
                <a:srgbClr val="000000"/>
              </a:solidFill>
            </a:endParaRPr>
          </a:p>
          <a:p>
            <a:pPr algn="l">
              <a:spcBef>
                <a:spcPts val="2400"/>
              </a:spcBef>
              <a:defRPr sz="2700">
                <a:latin typeface="Arial Narrow"/>
                <a:ea typeface="Arial Narrow"/>
                <a:cs typeface="Arial Narrow"/>
                <a:sym typeface="Arial Narrow"/>
              </a:defRPr>
            </a:pPr>
            <a:r>
              <a:t>The dorsal vagal pathway responds to cues of extreme danger. An example of the dorsal vagus taking control is stage fright. </a:t>
            </a:r>
            <a:endParaRPr sz="1200">
              <a:solidFill>
                <a:srgbClr val="000000"/>
              </a:solidFill>
            </a:endParaRPr>
          </a:p>
          <a:p>
            <a:pPr algn="l">
              <a:spcBef>
                <a:spcPts val="2400"/>
              </a:spcBef>
              <a:defRPr sz="2700">
                <a:latin typeface="Arial Narrow"/>
                <a:ea typeface="Arial Narrow"/>
                <a:cs typeface="Arial Narrow"/>
                <a:sym typeface="Arial Narrow"/>
              </a:defRPr>
            </a:pPr>
            <a:endParaRPr>
              <a:solidFill>
                <a:srgbClr val="000000"/>
              </a:solidFill>
            </a:endParaRPr>
          </a:p>
        </p:txBody>
      </p:sp>
      <p:sp>
        <p:nvSpPr>
          <p:cNvPr id="1841" name="We feel immobilised, shut down, and unable to connect. This is an evolutionary adaption for survival, it’s built into our nervous system. The ventral vagal pathway responds to positive cues and supports feelings of being safe and relaxed."/>
          <p:cNvSpPr txBox="1"/>
          <p:nvPr/>
        </p:nvSpPr>
        <p:spPr>
          <a:xfrm>
            <a:off x="6832381" y="283633"/>
            <a:ext cx="6323311" cy="207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2400"/>
              </a:spcBef>
              <a:defRPr sz="2700">
                <a:latin typeface="Arial Narrow"/>
                <a:ea typeface="Arial Narrow"/>
                <a:cs typeface="Arial Narrow"/>
                <a:sym typeface="Arial Narrow"/>
              </a:defRPr>
            </a:lvl1pPr>
          </a:lstStyle>
          <a:p>
            <a:r>
              <a:t>We feel immobilised, shut down, and unable to connect. This is an evolutionary adaption for survival, it’s built into our nervous system. The ventral vagal pathway responds to positive cues and supports feelings of being safe and relaxed.</a:t>
            </a:r>
          </a:p>
        </p:txBody>
      </p:sp>
      <p:sp>
        <p:nvSpPr>
          <p:cNvPr id="1842" name="When we are firmly grounded in the ventral vagus, our heart rate is slower, our blood pressure drops and our defences are down. In this state, we are calm and regulated. We are ’available’ - both physiologically and psychologically - for change, for chal"/>
          <p:cNvSpPr txBox="1"/>
          <p:nvPr/>
        </p:nvSpPr>
        <p:spPr>
          <a:xfrm>
            <a:off x="7039675" y="2787650"/>
            <a:ext cx="5908722" cy="417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4200"/>
              </a:spcBef>
              <a:defRPr sz="2700">
                <a:latin typeface="Arial Narrow"/>
                <a:ea typeface="Arial Narrow"/>
                <a:cs typeface="Arial Narrow"/>
                <a:sym typeface="Arial Narrow"/>
              </a:defRPr>
            </a:lvl1pPr>
          </a:lstStyle>
          <a:p>
            <a:r>
              <a:t>When we are firmly grounded in the ventral vagus, our heart rate is slower, our blood pressure drops and our defences are down. In this state, we are calm and regulated. We are ’available’ - both physiologically and psychologically - for change, for challenge, the optimal case for connection, engagement and learning.</a:t>
            </a:r>
          </a:p>
        </p:txBody>
      </p:sp>
      <p:sp>
        <p:nvSpPr>
          <p:cNvPr id="1843" name="Text"/>
          <p:cNvSpPr txBox="1"/>
          <p:nvPr/>
        </p:nvSpPr>
        <p:spPr>
          <a:xfrm>
            <a:off x="1376560" y="5719233"/>
            <a:ext cx="11594837" cy="434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pic>
        <p:nvPicPr>
          <p:cNvPr id="1844" name="page6image26698560.png" descr="page6image26698560.png"/>
          <p:cNvPicPr>
            <a:picLocks noChangeAspect="1"/>
          </p:cNvPicPr>
          <p:nvPr/>
        </p:nvPicPr>
        <p:blipFill>
          <a:blip r:embed="rId2">
            <a:extLst/>
          </a:blip>
          <a:stretch>
            <a:fillRect/>
          </a:stretch>
        </p:blipFill>
        <p:spPr>
          <a:xfrm>
            <a:off x="1376560" y="5719233"/>
            <a:ext cx="10058401" cy="4025901"/>
          </a:xfrm>
          <a:prstGeom prst="rect">
            <a:avLst/>
          </a:prstGeom>
          <a:ln w="12700">
            <a:miter lim="400000"/>
          </a:ln>
        </p:spPr>
      </p:pic>
      <p:pic>
        <p:nvPicPr>
          <p:cNvPr id="1845" name="page6image26690496.png" descr="page6image26690496.png"/>
          <p:cNvPicPr>
            <a:picLocks noChangeAspect="1"/>
          </p:cNvPicPr>
          <p:nvPr/>
        </p:nvPicPr>
        <p:blipFill>
          <a:blip r:embed="rId3">
            <a:extLst/>
          </a:blip>
          <a:stretch>
            <a:fillRect/>
          </a:stretch>
        </p:blipFill>
        <p:spPr>
          <a:xfrm>
            <a:off x="6426200" y="8731250"/>
            <a:ext cx="88900" cy="596900"/>
          </a:xfrm>
          <a:prstGeom prst="rect">
            <a:avLst/>
          </a:prstGeom>
          <a:ln w="12700">
            <a:miter lim="400000"/>
          </a:ln>
        </p:spPr>
      </p:pic>
      <p:sp>
        <p:nvSpPr>
          <p:cNvPr id="1846" name="Text"/>
          <p:cNvSpPr txBox="1"/>
          <p:nvPr/>
        </p:nvSpPr>
        <p:spPr>
          <a:xfrm>
            <a:off x="6426200" y="8502649"/>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pic>
        <p:nvPicPr>
          <p:cNvPr id="1847" name="page6image26701056.png" descr="page6image26701056.png"/>
          <p:cNvPicPr>
            <a:picLocks noChangeAspect="1"/>
          </p:cNvPicPr>
          <p:nvPr/>
        </p:nvPicPr>
        <p:blipFill>
          <a:blip r:embed="rId4">
            <a:extLst/>
          </a:blip>
          <a:stretch>
            <a:fillRect/>
          </a:stretch>
        </p:blipFill>
        <p:spPr>
          <a:xfrm>
            <a:off x="2815762" y="6680200"/>
            <a:ext cx="3416301" cy="1346200"/>
          </a:xfrm>
          <a:prstGeom prst="rect">
            <a:avLst/>
          </a:prstGeom>
          <a:ln w="12700">
            <a:miter lim="400000"/>
          </a:ln>
        </p:spPr>
      </p:pic>
      <p:sp>
        <p:nvSpPr>
          <p:cNvPr id="1848" name="Text"/>
          <p:cNvSpPr txBox="1"/>
          <p:nvPr/>
        </p:nvSpPr>
        <p:spPr>
          <a:xfrm>
            <a:off x="2815762" y="6451599"/>
            <a:ext cx="1524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pic>
        <p:nvPicPr>
          <p:cNvPr id="1849" name="page6image26692608.png" descr="page6image26692608.png"/>
          <p:cNvPicPr>
            <a:picLocks noChangeAspect="1"/>
          </p:cNvPicPr>
          <p:nvPr/>
        </p:nvPicPr>
        <p:blipFill>
          <a:blip r:embed="rId5">
            <a:extLst/>
          </a:blip>
          <a:stretch>
            <a:fillRect/>
          </a:stretch>
        </p:blipFill>
        <p:spPr>
          <a:xfrm>
            <a:off x="6625762" y="6646333"/>
            <a:ext cx="3416301" cy="1346201"/>
          </a:xfrm>
          <a:prstGeom prst="rect">
            <a:avLst/>
          </a:prstGeom>
          <a:ln w="12700">
            <a:miter lim="400000"/>
          </a:ln>
        </p:spPr>
      </p:pic>
      <p:sp>
        <p:nvSpPr>
          <p:cNvPr id="1850" name="Text"/>
          <p:cNvSpPr txBox="1"/>
          <p:nvPr/>
        </p:nvSpPr>
        <p:spPr>
          <a:xfrm>
            <a:off x="6625762" y="6417733"/>
            <a:ext cx="1524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sp>
        <p:nvSpPr>
          <p:cNvPr id="1851" name="Two pathways of the…"/>
          <p:cNvSpPr txBox="1"/>
          <p:nvPr/>
        </p:nvSpPr>
        <p:spPr>
          <a:xfrm>
            <a:off x="373591" y="505883"/>
            <a:ext cx="4517474" cy="223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spcBef>
                <a:spcPts val="600"/>
              </a:spcBef>
              <a:defRPr sz="4500">
                <a:latin typeface="Arial Narrow"/>
                <a:ea typeface="Arial Narrow"/>
                <a:cs typeface="Arial Narrow"/>
                <a:sym typeface="Arial Narrow"/>
              </a:defRPr>
            </a:pPr>
            <a:r>
              <a:t>Two pathways of the </a:t>
            </a:r>
          </a:p>
          <a:p>
            <a:pPr>
              <a:spcBef>
                <a:spcPts val="600"/>
              </a:spcBef>
              <a:defRPr sz="4500">
                <a:latin typeface="Arial Narrow"/>
                <a:ea typeface="Arial Narrow"/>
                <a:cs typeface="Arial Narrow"/>
                <a:sym typeface="Arial Narrow"/>
              </a:defRPr>
            </a:pPr>
            <a:r>
              <a:t>vagus nerve </a:t>
            </a:r>
            <a:endParaRPr>
              <a:solidFill>
                <a:srgbClr val="000000"/>
              </a:solidFill>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53" name="Screenshot 2018-05-30 18.14.56.png" descr="Screenshot 2018-05-30 18.14.56.png"/>
          <p:cNvPicPr>
            <a:picLocks noChangeAspect="1"/>
          </p:cNvPicPr>
          <p:nvPr/>
        </p:nvPicPr>
        <p:blipFill>
          <a:blip r:embed="rId2">
            <a:extLst/>
          </a:blip>
          <a:stretch>
            <a:fillRect/>
          </a:stretch>
        </p:blipFill>
        <p:spPr>
          <a:xfrm>
            <a:off x="206397" y="1355035"/>
            <a:ext cx="7669266" cy="8058287"/>
          </a:xfrm>
          <a:prstGeom prst="rect">
            <a:avLst/>
          </a:prstGeom>
          <a:ln w="12700">
            <a:miter lim="400000"/>
          </a:ln>
        </p:spPr>
      </p:pic>
      <p:sp>
        <p:nvSpPr>
          <p:cNvPr id="1854" name="we feel safe and at ease…"/>
          <p:cNvSpPr txBox="1"/>
          <p:nvPr/>
        </p:nvSpPr>
        <p:spPr>
          <a:xfrm>
            <a:off x="7942587" y="1713878"/>
            <a:ext cx="5400181" cy="734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57200" lvl="1" indent="-228600" algn="l" defTabSz="907267">
              <a:buSzPct val="100000"/>
              <a:buFont typeface="Arial"/>
              <a:buChar char="•"/>
              <a:defRPr sz="3300">
                <a:latin typeface="Arial Narrow"/>
                <a:ea typeface="Arial Narrow"/>
                <a:cs typeface="Arial Narrow"/>
                <a:sym typeface="Arial Narrow"/>
              </a:defRPr>
            </a:pPr>
            <a:r>
              <a:t>we feel safe and at ease</a:t>
            </a:r>
          </a:p>
          <a:p>
            <a:pPr marL="457200" lvl="1" indent="-228600" algn="l" defTabSz="907267">
              <a:buSzPct val="100000"/>
              <a:buFont typeface="Arial"/>
              <a:buChar char="•"/>
              <a:defRPr sz="3300">
                <a:latin typeface="Arial Narrow"/>
                <a:ea typeface="Arial Narrow"/>
                <a:cs typeface="Arial Narrow"/>
                <a:sym typeface="Arial Narrow"/>
              </a:defRPr>
            </a:pPr>
            <a:r>
              <a:t>we feel comfortable with everything that is going on around us and within us</a:t>
            </a:r>
          </a:p>
          <a:p>
            <a:pPr marL="457200" lvl="1" indent="-228600" algn="l" defTabSz="907267">
              <a:buSzPct val="100000"/>
              <a:buFont typeface="Arial"/>
              <a:buChar char="•"/>
              <a:defRPr sz="3300">
                <a:latin typeface="Arial Narrow"/>
                <a:ea typeface="Arial Narrow"/>
                <a:cs typeface="Arial Narrow"/>
                <a:sym typeface="Arial Narrow"/>
              </a:defRPr>
            </a:pPr>
            <a:r>
              <a:t>the myelinated branch of our parasympathetic nervous system is regulating our breathing, heart rate and digestion </a:t>
            </a:r>
          </a:p>
          <a:p>
            <a:pPr marL="457200" lvl="1" indent="-228600" algn="l" defTabSz="907267">
              <a:buSzPct val="100000"/>
              <a:buFont typeface="Arial"/>
              <a:buChar char="•"/>
              <a:defRPr sz="3300">
                <a:latin typeface="Arial Narrow"/>
                <a:ea typeface="Arial Narrow"/>
                <a:cs typeface="Arial Narrow"/>
                <a:sym typeface="Arial Narrow"/>
              </a:defRPr>
            </a:pPr>
            <a:r>
              <a:t>we’re able to engage socially with others, to integrate emotions/experiences, and to think and learn</a:t>
            </a:r>
          </a:p>
          <a:p>
            <a:pPr marL="457200" lvl="1" indent="-228600" algn="l" defTabSz="907267">
              <a:buSzPct val="100000"/>
              <a:buFont typeface="Arial"/>
              <a:buChar char="•"/>
              <a:defRPr sz="3300">
                <a:latin typeface="Arial Narrow"/>
                <a:ea typeface="Arial Narrow"/>
                <a:cs typeface="Arial Narrow"/>
                <a:sym typeface="Arial Narrow"/>
              </a:defRPr>
            </a:pPr>
            <a:r>
              <a:t>We’re not triggered into fight/flight or freeze.</a:t>
            </a:r>
          </a:p>
        </p:txBody>
      </p:sp>
      <p:sp>
        <p:nvSpPr>
          <p:cNvPr id="1855" name="Our window of tolerance is a state of optimal arousal and social engagement.…"/>
          <p:cNvSpPr txBox="1"/>
          <p:nvPr/>
        </p:nvSpPr>
        <p:spPr>
          <a:xfrm>
            <a:off x="288488" y="210171"/>
            <a:ext cx="12567441" cy="106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907267">
              <a:buFont typeface="Arial"/>
              <a:defRPr sz="3300">
                <a:latin typeface="Arial Narrow"/>
                <a:ea typeface="Arial Narrow"/>
                <a:cs typeface="Arial Narrow"/>
                <a:sym typeface="Arial Narrow"/>
              </a:defRPr>
            </a:pPr>
            <a:r>
              <a:t>Our window of tolerance is a state of </a:t>
            </a:r>
            <a:r>
              <a:rPr b="1"/>
              <a:t>optimal arousal and social engagement</a:t>
            </a:r>
            <a:r>
              <a:t>. </a:t>
            </a:r>
          </a:p>
          <a:p>
            <a:pPr lvl="8" algn="l" defTabSz="907267">
              <a:buFont typeface="Arial"/>
              <a:defRPr sz="3300">
                <a:latin typeface="Arial Narrow"/>
                <a:ea typeface="Arial Narrow"/>
                <a:cs typeface="Arial Narrow"/>
                <a:sym typeface="Arial Narrow"/>
              </a:defRPr>
            </a:pPr>
            <a:r>
              <a:t>                                                              In this state: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57" name="Content Placeholder 5"/>
          <p:cNvSpPr txBox="1">
            <a:spLocks noGrp="1"/>
          </p:cNvSpPr>
          <p:nvPr>
            <p:ph type="body" sz="half" idx="1"/>
          </p:nvPr>
        </p:nvSpPr>
        <p:spPr>
          <a:xfrm>
            <a:off x="174345" y="4283915"/>
            <a:ext cx="5690875" cy="4836628"/>
          </a:xfrm>
          <a:prstGeom prst="rect">
            <a:avLst/>
          </a:prstGeom>
        </p:spPr>
        <p:txBody>
          <a:bodyPr/>
          <a:lstStyle/>
          <a:p>
            <a:pPr marL="323849" indent="-323849">
              <a:lnSpc>
                <a:spcPct val="99000"/>
              </a:lnSpc>
              <a:defRPr sz="3000">
                <a:solidFill>
                  <a:srgbClr val="FFFFFF"/>
                </a:solidFill>
                <a:latin typeface="Arial Narrow"/>
                <a:ea typeface="Arial Narrow"/>
                <a:cs typeface="Arial Narrow"/>
                <a:sym typeface="Arial Narrow"/>
              </a:defRPr>
            </a:pPr>
            <a:r>
              <a:t>Robin Banerjee – University of Sussex</a:t>
            </a:r>
          </a:p>
          <a:p>
            <a:pPr marL="323849" indent="-323849">
              <a:lnSpc>
                <a:spcPct val="99000"/>
              </a:lnSpc>
              <a:defRPr sz="3000">
                <a:solidFill>
                  <a:srgbClr val="FFFFFF"/>
                </a:solidFill>
                <a:latin typeface="Arial Narrow"/>
                <a:ea typeface="Arial Narrow"/>
                <a:cs typeface="Arial Narrow"/>
                <a:sym typeface="Arial Narrow"/>
              </a:defRPr>
            </a:pPr>
            <a:r>
              <a:rPr u="sng">
                <a:uFill>
                  <a:solidFill>
                    <a:srgbClr val="339A95"/>
                  </a:solidFill>
                </a:uFill>
                <a:hlinkClick r:id="rId3"/>
              </a:rPr>
              <a:t>http://www.sussex.ac.uk/psychology/cress/tools</a:t>
            </a:r>
            <a:r>
              <a:t> </a:t>
            </a:r>
          </a:p>
          <a:p>
            <a:pPr marL="323849" indent="-323849">
              <a:lnSpc>
                <a:spcPct val="99000"/>
              </a:lnSpc>
              <a:defRPr sz="3000">
                <a:solidFill>
                  <a:srgbClr val="FFFFFF"/>
                </a:solidFill>
                <a:latin typeface="Arial Narrow"/>
                <a:ea typeface="Arial Narrow"/>
                <a:cs typeface="Arial Narrow"/>
                <a:sym typeface="Arial Narrow"/>
              </a:defRPr>
            </a:pPr>
            <a:r>
              <a:t>Questionnaire elicits positive and negative nominations for classmates</a:t>
            </a:r>
          </a:p>
        </p:txBody>
      </p:sp>
      <p:sp>
        <p:nvSpPr>
          <p:cNvPr id="1858" name="Slide Number Placeholder 7"/>
          <p:cNvSpPr txBox="1">
            <a:spLocks noGrp="1"/>
          </p:cNvSpPr>
          <p:nvPr>
            <p:ph type="sldNum" sz="quarter" idx="4294967295"/>
          </p:nvPr>
        </p:nvSpPr>
        <p:spPr>
          <a:xfrm>
            <a:off x="11699685" y="8024622"/>
            <a:ext cx="336258" cy="3388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nchor="ctr"/>
          <a:lstStyle>
            <a:lvl1pPr algn="r" defTabSz="1300480">
              <a:defRPr sz="1600">
                <a:solidFill>
                  <a:srgbClr val="888888"/>
                </a:solidFill>
                <a:latin typeface="Neue Haas Grotesk Text Pro"/>
                <a:ea typeface="Neue Haas Grotesk Text Pro"/>
                <a:cs typeface="Neue Haas Grotesk Text Pro"/>
                <a:sym typeface="Neue Haas Grotesk Text Pro"/>
              </a:defRPr>
            </a:lvl1pPr>
          </a:lstStyle>
          <a:p>
            <a:fld id="{86CB4B4D-7CA3-9044-876B-883B54F8677D}" type="slidenum">
              <a:t>16</a:t>
            </a:fld>
            <a:endParaRPr/>
          </a:p>
        </p:txBody>
      </p:sp>
      <p:pic>
        <p:nvPicPr>
          <p:cNvPr id="1859" name="Picture 8" descr="Picture 8"/>
          <p:cNvPicPr>
            <a:picLocks noChangeAspect="1"/>
          </p:cNvPicPr>
          <p:nvPr/>
        </p:nvPicPr>
        <p:blipFill>
          <a:blip r:embed="rId4">
            <a:extLst/>
          </a:blip>
          <a:srcRect l="13042" t="19694" r="43261" b="21435"/>
          <a:stretch>
            <a:fillRect/>
          </a:stretch>
        </p:blipFill>
        <p:spPr>
          <a:xfrm>
            <a:off x="6076416" y="4255438"/>
            <a:ext cx="7123600" cy="5395862"/>
          </a:xfrm>
          <a:prstGeom prst="rect">
            <a:avLst/>
          </a:prstGeom>
          <a:ln w="12700">
            <a:miter lim="400000"/>
          </a:ln>
        </p:spPr>
      </p:pic>
      <p:sp>
        <p:nvSpPr>
          <p:cNvPr id="1860" name="TextBox 9"/>
          <p:cNvSpPr txBox="1"/>
          <p:nvPr/>
        </p:nvSpPr>
        <p:spPr>
          <a:xfrm>
            <a:off x="177723" y="7600163"/>
            <a:ext cx="1855098" cy="808737"/>
          </a:xfrm>
          <a:prstGeom prst="rect">
            <a:avLst/>
          </a:prstGeom>
          <a:solidFill>
            <a:srgbClr val="B3B1F1"/>
          </a:solidFill>
          <a:ln w="25400">
            <a:solidFill>
              <a:srgbClr val="FF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defTabSz="1300480">
              <a:defRPr sz="2400" b="1">
                <a:solidFill>
                  <a:srgbClr val="000000"/>
                </a:solidFill>
                <a:latin typeface="Arial Narrow"/>
                <a:ea typeface="Arial Narrow"/>
                <a:cs typeface="Arial Narrow"/>
                <a:sym typeface="Arial Narrow"/>
              </a:defRPr>
            </a:lvl1pPr>
          </a:lstStyle>
          <a:p>
            <a:r>
              <a:t>Antisocial behaviour </a:t>
            </a:r>
          </a:p>
        </p:txBody>
      </p:sp>
      <p:sp>
        <p:nvSpPr>
          <p:cNvPr id="1861" name="TextBox 10"/>
          <p:cNvSpPr txBox="1"/>
          <p:nvPr/>
        </p:nvSpPr>
        <p:spPr>
          <a:xfrm>
            <a:off x="4048223" y="7600163"/>
            <a:ext cx="1855097" cy="808737"/>
          </a:xfrm>
          <a:prstGeom prst="rect">
            <a:avLst/>
          </a:prstGeom>
          <a:solidFill>
            <a:srgbClr val="B8BDAD"/>
          </a:solidFill>
          <a:ln w="254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defTabSz="1300480">
              <a:defRPr sz="2400" b="1">
                <a:solidFill>
                  <a:srgbClr val="000000"/>
                </a:solidFill>
                <a:latin typeface="Arial Narrow"/>
                <a:ea typeface="Arial Narrow"/>
                <a:cs typeface="Arial Narrow"/>
                <a:sym typeface="Arial Narrow"/>
              </a:defRPr>
            </a:lvl1pPr>
          </a:lstStyle>
          <a:p>
            <a:r>
              <a:t>Social isolation</a:t>
            </a:r>
          </a:p>
        </p:txBody>
      </p:sp>
      <p:sp>
        <p:nvSpPr>
          <p:cNvPr id="1862" name="Arrow: Right 11"/>
          <p:cNvSpPr/>
          <p:nvPr/>
        </p:nvSpPr>
        <p:spPr>
          <a:xfrm>
            <a:off x="2240545" y="7941201"/>
            <a:ext cx="1625601" cy="505679"/>
          </a:xfrm>
          <a:prstGeom prst="rightArrow">
            <a:avLst>
              <a:gd name="adj1" fmla="val 50000"/>
              <a:gd name="adj2" fmla="val 50000"/>
            </a:avLst>
          </a:prstGeom>
          <a:solidFill>
            <a:srgbClr val="7D29E7"/>
          </a:solidFill>
          <a:ln w="12700">
            <a:solidFill>
              <a:srgbClr val="5B1EA9"/>
            </a:solidFill>
            <a:miter/>
          </a:ln>
        </p:spPr>
        <p:txBody>
          <a:bodyPr lIns="48767" tIns="48767" rIns="48767" bIns="48767" anchor="ctr"/>
          <a:lstStyle/>
          <a:p>
            <a:pPr defTabSz="1300480">
              <a:defRPr sz="2400">
                <a:latin typeface="Neue Haas Grotesk Text Pro"/>
                <a:ea typeface="Neue Haas Grotesk Text Pro"/>
                <a:cs typeface="Neue Haas Grotesk Text Pro"/>
                <a:sym typeface="Neue Haas Grotesk Text Pro"/>
              </a:defRPr>
            </a:pPr>
            <a:endParaRPr/>
          </a:p>
        </p:txBody>
      </p:sp>
      <p:sp>
        <p:nvSpPr>
          <p:cNvPr id="1863" name="Arrow: Right 12"/>
          <p:cNvSpPr/>
          <p:nvPr/>
        </p:nvSpPr>
        <p:spPr>
          <a:xfrm rot="10800000">
            <a:off x="2141576" y="7468013"/>
            <a:ext cx="1625601" cy="505679"/>
          </a:xfrm>
          <a:prstGeom prst="rightArrow">
            <a:avLst>
              <a:gd name="adj1" fmla="val 50000"/>
              <a:gd name="adj2" fmla="val 50000"/>
            </a:avLst>
          </a:prstGeom>
          <a:solidFill>
            <a:srgbClr val="7D29E7"/>
          </a:solidFill>
          <a:ln w="12700">
            <a:solidFill>
              <a:srgbClr val="5B1EA9"/>
            </a:solidFill>
            <a:miter/>
          </a:ln>
        </p:spPr>
        <p:txBody>
          <a:bodyPr lIns="48767" tIns="48767" rIns="48767" bIns="48767" anchor="ctr"/>
          <a:lstStyle/>
          <a:p>
            <a:pPr defTabSz="1300480">
              <a:defRPr sz="2400">
                <a:latin typeface="Neue Haas Grotesk Text Pro"/>
                <a:ea typeface="Neue Haas Grotesk Text Pro"/>
                <a:cs typeface="Neue Haas Grotesk Text Pro"/>
                <a:sym typeface="Neue Haas Grotesk Text Pro"/>
              </a:defRPr>
            </a:pPr>
            <a:endParaRPr/>
          </a:p>
        </p:txBody>
      </p:sp>
      <p:sp>
        <p:nvSpPr>
          <p:cNvPr id="1864" name="Sociograms"/>
          <p:cNvSpPr txBox="1"/>
          <p:nvPr/>
        </p:nvSpPr>
        <p:spPr>
          <a:xfrm>
            <a:off x="940869" y="8864599"/>
            <a:ext cx="4157827" cy="76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500">
                <a:latin typeface="Arial Narrow"/>
                <a:ea typeface="Arial Narrow"/>
                <a:cs typeface="Arial Narrow"/>
                <a:sym typeface="Arial Narrow"/>
              </a:defRPr>
            </a:lvl1pPr>
          </a:lstStyle>
          <a:p>
            <a:r>
              <a:t>Sociograms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857">
                                            <p:bg/>
                                          </p:spTgt>
                                        </p:tgtEl>
                                        <p:attrNameLst>
                                          <p:attrName>style.visibility</p:attrName>
                                        </p:attrNameLst>
                                      </p:cBhvr>
                                      <p:to>
                                        <p:strVal val="visible"/>
                                      </p:to>
                                    </p:set>
                                    <p:animEffect transition="in" filter="fade">
                                      <p:cBhvr>
                                        <p:cTn id="7" dur="500"/>
                                        <p:tgtEl>
                                          <p:spTgt spid="1857">
                                            <p:bg/>
                                          </p:spTgt>
                                        </p:tgtEl>
                                      </p:cBhvr>
                                    </p:animEffect>
                                  </p:childTnLst>
                                </p:cTn>
                              </p:par>
                              <p:par>
                                <p:cTn id="8" presetID="10" presetClass="entr" presetSubtype="0" fill="hold" grpId="1" nodeType="withEffect">
                                  <p:stCondLst>
                                    <p:cond delay="0"/>
                                  </p:stCondLst>
                                  <p:iterate>
                                    <p:tmAbs val="0"/>
                                  </p:iterate>
                                  <p:childTnLst>
                                    <p:set>
                                      <p:cBhvr>
                                        <p:cTn id="9" fill="hold"/>
                                        <p:tgtEl>
                                          <p:spTgt spid="1857">
                                            <p:txEl>
                                              <p:pRg st="0" end="0"/>
                                            </p:txEl>
                                          </p:spTgt>
                                        </p:tgtEl>
                                        <p:attrNameLst>
                                          <p:attrName>style.visibility</p:attrName>
                                        </p:attrNameLst>
                                      </p:cBhvr>
                                      <p:to>
                                        <p:strVal val="visible"/>
                                      </p:to>
                                    </p:set>
                                    <p:animEffect transition="in" filter="fade">
                                      <p:cBhvr>
                                        <p:cTn id="10" dur="500"/>
                                        <p:tgtEl>
                                          <p:spTgt spid="1857">
                                            <p:txEl>
                                              <p:pRg st="0" end="0"/>
                                            </p:txEl>
                                          </p:spTgt>
                                        </p:tgtEl>
                                      </p:cBhvr>
                                    </p:animEffect>
                                  </p:childTnLst>
                                </p:cTn>
                              </p:par>
                            </p:childTnLst>
                          </p:cTn>
                        </p:par>
                        <p:par>
                          <p:cTn id="11" fill="hold">
                            <p:stCondLst>
                              <p:cond delay="500"/>
                            </p:stCondLst>
                            <p:childTnLst>
                              <p:par>
                                <p:cTn id="12" presetID="10" presetClass="entr" fill="hold" grpId="1" nodeType="afterEffect">
                                  <p:stCondLst>
                                    <p:cond delay="1000"/>
                                  </p:stCondLst>
                                  <p:iterate>
                                    <p:tmAbs val="0"/>
                                  </p:iterate>
                                  <p:childTnLst>
                                    <p:set>
                                      <p:cBhvr>
                                        <p:cTn id="13" fill="hold"/>
                                        <p:tgtEl>
                                          <p:spTgt spid="1857">
                                            <p:txEl>
                                              <p:pRg st="1" end="1"/>
                                            </p:txEl>
                                          </p:spTgt>
                                        </p:tgtEl>
                                        <p:attrNameLst>
                                          <p:attrName>style.visibility</p:attrName>
                                        </p:attrNameLst>
                                      </p:cBhvr>
                                      <p:to>
                                        <p:strVal val="visible"/>
                                      </p:to>
                                    </p:set>
                                    <p:animEffect transition="in" filter="fade">
                                      <p:cBhvr>
                                        <p:cTn id="14" dur="500"/>
                                        <p:tgtEl>
                                          <p:spTgt spid="1857">
                                            <p:txEl>
                                              <p:pRg st="1" end="1"/>
                                            </p:txEl>
                                          </p:spTgt>
                                        </p:tgtEl>
                                      </p:cBhvr>
                                    </p:animEffect>
                                  </p:childTnLst>
                                </p:cTn>
                              </p:par>
                            </p:childTnLst>
                          </p:cTn>
                        </p:par>
                        <p:par>
                          <p:cTn id="15" fill="hold">
                            <p:stCondLst>
                              <p:cond delay="2000"/>
                            </p:stCondLst>
                            <p:childTnLst>
                              <p:par>
                                <p:cTn id="16" presetID="10" presetClass="entr" fill="hold" grpId="1" nodeType="afterEffect">
                                  <p:stCondLst>
                                    <p:cond delay="1000"/>
                                  </p:stCondLst>
                                  <p:iterate>
                                    <p:tmAbs val="0"/>
                                  </p:iterate>
                                  <p:childTnLst>
                                    <p:set>
                                      <p:cBhvr>
                                        <p:cTn id="17" fill="hold"/>
                                        <p:tgtEl>
                                          <p:spTgt spid="1857">
                                            <p:txEl>
                                              <p:pRg st="2" end="2"/>
                                            </p:txEl>
                                          </p:spTgt>
                                        </p:tgtEl>
                                        <p:attrNameLst>
                                          <p:attrName>style.visibility</p:attrName>
                                        </p:attrNameLst>
                                      </p:cBhvr>
                                      <p:to>
                                        <p:strVal val="visible"/>
                                      </p:to>
                                    </p:set>
                                    <p:animEffect transition="in" filter="fade">
                                      <p:cBhvr>
                                        <p:cTn id="18" dur="500"/>
                                        <p:tgtEl>
                                          <p:spTgt spid="185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iterate>
                                    <p:tmAbs val="0"/>
                                  </p:iterate>
                                  <p:childTnLst>
                                    <p:set>
                                      <p:cBhvr>
                                        <p:cTn id="22" fill="hold"/>
                                        <p:tgtEl>
                                          <p:spTgt spid="18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3" nodeType="clickEffect">
                                  <p:stCondLst>
                                    <p:cond delay="0"/>
                                  </p:stCondLst>
                                  <p:iterate>
                                    <p:tmAbs val="0"/>
                                  </p:iterate>
                                  <p:childTnLst>
                                    <p:set>
                                      <p:cBhvr>
                                        <p:cTn id="26" fill="hold"/>
                                        <p:tgtEl>
                                          <p:spTgt spid="186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4" nodeType="afterEffect">
                                  <p:stCondLst>
                                    <p:cond delay="0"/>
                                  </p:stCondLst>
                                  <p:iterate>
                                    <p:tmAbs val="0"/>
                                  </p:iterate>
                                  <p:childTnLst>
                                    <p:set>
                                      <p:cBhvr>
                                        <p:cTn id="29" fill="hold"/>
                                        <p:tgtEl>
                                          <p:spTgt spid="1862"/>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5" nodeType="afterEffect">
                                  <p:stCondLst>
                                    <p:cond delay="0"/>
                                  </p:stCondLst>
                                  <p:iterate>
                                    <p:tmAbs val="0"/>
                                  </p:iterate>
                                  <p:childTnLst>
                                    <p:set>
                                      <p:cBhvr>
                                        <p:cTn id="32" fill="hold"/>
                                        <p:tgtEl>
                                          <p:spTgt spid="18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path" presetSubtype="0" accel="50000" decel="50000" fill="hold" nodeType="clickEffect">
                                  <p:stCondLst>
                                    <p:cond delay="0"/>
                                  </p:stCondLst>
                                  <p:childTnLst>
                                    <p:animMotion origin="layout" path="M 0.000000 0.000000 L 0.073166 -0.030027 C 0.088276 -0.036800 0.111186 -0.040445 0.135276 -0.040445 C 0.162626 -0.040445 0.184496 -0.036800 0.199606 -0.030027 L 0.273036 0.000000" pathEditMode="relative">
                                      <p:cBhvr>
                                        <p:cTn id="36" dur="2000" fill="hold"/>
                                        <p:tgtEl>
                                          <p:spTgt spid="1860"/>
                                        </p:tgtEl>
                                        <p:attrNameLst>
                                          <p:attrName>ppt_x</p:attrName>
                                          <p:attrName>ppt_y</p:attrName>
                                        </p:attrNameLst>
                                      </p:cBhvr>
                                    </p:animMotion>
                                  </p:childTnLst>
                                </p:cTn>
                              </p:par>
                            </p:childTnLst>
                          </p:cTn>
                        </p:par>
                        <p:par>
                          <p:cTn id="37" fill="hold">
                            <p:stCondLst>
                              <p:cond delay="0"/>
                            </p:stCondLst>
                            <p:childTnLst>
                              <p:par>
                                <p:cTn id="38" presetID="-1" presetClass="path" presetSubtype="0" accel="50000" decel="50000" fill="hold" nodeType="afterEffect">
                                  <p:stCondLst>
                                    <p:cond delay="0"/>
                                  </p:stCondLst>
                                  <p:childTnLst>
                                    <p:animMotion origin="layout" path="M 0.000000 0.000000 L 0.067060 0.030039 C 0.080990 0.036812 0.101960 0.040457 0.123960 0.040457 C 0.148960 0.040457 0.169020 0.036812 0.182950 0.030039 L 0.250000 0.000000" pathEditMode="relative">
                                      <p:cBhvr>
                                        <p:cTn id="39" dur="2000" fill="hold"/>
                                        <p:tgtEl>
                                          <p:spTgt spid="1861"/>
                                        </p:tgtEl>
                                        <p:attrNameLst>
                                          <p:attrName>ppt_x</p:attrName>
                                          <p:attrName>ppt_y</p:attrName>
                                        </p:attrNameLst>
                                      </p:cBhvr>
                                    </p:animMotion>
                                  </p:childTnLst>
                                </p:cTn>
                              </p:par>
                            </p:childTnLst>
                          </p:cTn>
                        </p:par>
                        <p:par>
                          <p:cTn id="40" fill="hold">
                            <p:stCondLst>
                              <p:cond delay="2000"/>
                            </p:stCondLst>
                            <p:childTnLst>
                              <p:par>
                                <p:cTn id="41" presetID="1" presetClass="entr" presetSubtype="0" fill="hold" grpId="8" nodeType="afterEffect">
                                  <p:stCondLst>
                                    <p:cond delay="0"/>
                                  </p:stCondLst>
                                  <p:iterate>
                                    <p:tmAbs val="0"/>
                                  </p:iterate>
                                  <p:childTnLst>
                                    <p:set>
                                      <p:cBhvr>
                                        <p:cTn id="42" fill="hold"/>
                                        <p:tgtEl>
                                          <p:spTgt spid="18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7" grpId="1" build="p" animBg="1" advAuto="0"/>
      <p:bldP spid="1859" grpId="2" animBg="1" advAuto="0"/>
      <p:bldP spid="1860" grpId="3" animBg="1" advAuto="0"/>
      <p:bldP spid="1861" grpId="5" animBg="1" advAuto="0"/>
      <p:bldP spid="1862" grpId="4" animBg="1" advAuto="0"/>
      <p:bldP spid="1863" grpId="8"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68" name="Image 14-07-2020 at 10.42.jpeg" descr="Image 14-07-2020 at 10.42.jpeg"/>
          <p:cNvPicPr>
            <a:picLocks noChangeAspect="1"/>
          </p:cNvPicPr>
          <p:nvPr/>
        </p:nvPicPr>
        <p:blipFill>
          <a:blip r:embed="rId2">
            <a:extLst/>
          </a:blip>
          <a:stretch>
            <a:fillRect/>
          </a:stretch>
        </p:blipFill>
        <p:spPr>
          <a:xfrm>
            <a:off x="-1" y="1086077"/>
            <a:ext cx="13004801" cy="6415867"/>
          </a:xfrm>
          <a:prstGeom prst="rect">
            <a:avLst/>
          </a:prstGeom>
          <a:ln w="12700">
            <a:miter lim="400000"/>
          </a:ln>
        </p:spPr>
      </p:pic>
      <p:pic>
        <p:nvPicPr>
          <p:cNvPr id="1869" name="Screenshot 2020-07-07 at 17.12.48.png" descr="Screenshot 2020-07-07 at 17.12.48.png"/>
          <p:cNvPicPr>
            <a:picLocks noChangeAspect="1"/>
          </p:cNvPicPr>
          <p:nvPr/>
        </p:nvPicPr>
        <p:blipFill>
          <a:blip r:embed="rId3">
            <a:extLst/>
          </a:blip>
          <a:stretch>
            <a:fillRect/>
          </a:stretch>
        </p:blipFill>
        <p:spPr>
          <a:xfrm>
            <a:off x="11479248" y="6986551"/>
            <a:ext cx="1341121" cy="1381761"/>
          </a:xfrm>
          <a:prstGeom prst="rect">
            <a:avLst/>
          </a:prstGeom>
          <a:ln w="12700">
            <a:miter lim="400000"/>
          </a:ln>
        </p:spPr>
      </p:pic>
      <p:sp>
        <p:nvSpPr>
          <p:cNvPr id="1870" name="Reltional"/>
          <p:cNvSpPr/>
          <p:nvPr/>
        </p:nvSpPr>
        <p:spPr>
          <a:xfrm>
            <a:off x="628861" y="7561721"/>
            <a:ext cx="5159870" cy="863318"/>
          </a:xfrm>
          <a:prstGeom prst="leftRightArrow">
            <a:avLst>
              <a:gd name="adj1" fmla="val 32000"/>
              <a:gd name="adj2" fmla="val 69042"/>
            </a:avLst>
          </a:prstGeom>
          <a:solidFill>
            <a:srgbClr val="70AD47"/>
          </a:solidFill>
          <a:ln w="25400">
            <a:solidFill>
              <a:srgbClr val="70AD47"/>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6" tIns="48766" rIns="48766" bIns="48766" anchor="ctr"/>
          <a:lstStyle>
            <a:lvl1pPr algn="l" defTabSz="1300480">
              <a:defRPr sz="2400">
                <a:solidFill>
                  <a:srgbClr val="000000"/>
                </a:solidFill>
                <a:latin typeface="Helvetica"/>
                <a:ea typeface="Helvetica"/>
                <a:cs typeface="Helvetica"/>
                <a:sym typeface="Helvetica"/>
              </a:defRPr>
            </a:lvl1pPr>
          </a:lstStyle>
          <a:p>
            <a:r>
              <a:t>Reltional</a:t>
            </a:r>
          </a:p>
        </p:txBody>
      </p:sp>
      <p:sp>
        <p:nvSpPr>
          <p:cNvPr id="1871" name="Double Arrow"/>
          <p:cNvSpPr/>
          <p:nvPr/>
        </p:nvSpPr>
        <p:spPr>
          <a:xfrm>
            <a:off x="6279808" y="7510074"/>
            <a:ext cx="5159870" cy="1010863"/>
          </a:xfrm>
          <a:prstGeom prst="leftRightArrow">
            <a:avLst>
              <a:gd name="adj1" fmla="val 32000"/>
              <a:gd name="adj2" fmla="val 58965"/>
            </a:avLst>
          </a:prstGeom>
          <a:solidFill>
            <a:srgbClr val="4472C4"/>
          </a:solidFill>
          <a:ln w="12700">
            <a:miter lim="400000"/>
          </a:ln>
        </p:spPr>
        <p:txBody>
          <a:bodyPr lIns="48766" tIns="48766" rIns="48766" bIns="48766" anchor="ctr"/>
          <a:lstStyle/>
          <a:p>
            <a:pPr algn="l" defTabSz="1300480">
              <a:defRPr sz="2400">
                <a:solidFill>
                  <a:srgbClr val="000000"/>
                </a:solidFill>
                <a:latin typeface="Helvetica"/>
                <a:ea typeface="Helvetica"/>
                <a:cs typeface="Helvetica"/>
                <a:sym typeface="Helvetica"/>
              </a:defRPr>
            </a:pPr>
            <a:endParaRPr/>
          </a:p>
        </p:txBody>
      </p:sp>
      <p:sp>
        <p:nvSpPr>
          <p:cNvPr id="1872" name="Relational Approaches"/>
          <p:cNvSpPr txBox="1"/>
          <p:nvPr/>
        </p:nvSpPr>
        <p:spPr>
          <a:xfrm>
            <a:off x="2062669" y="7746916"/>
            <a:ext cx="3160467" cy="465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lvl1pPr algn="l" defTabSz="1300480">
              <a:defRPr sz="2400">
                <a:latin typeface="Helvetica"/>
                <a:ea typeface="Helvetica"/>
                <a:cs typeface="Helvetica"/>
                <a:sym typeface="Helvetica"/>
              </a:defRPr>
            </a:lvl1pPr>
          </a:lstStyle>
          <a:p>
            <a:r>
              <a:t>Relational Approaches</a:t>
            </a:r>
          </a:p>
        </p:txBody>
      </p:sp>
      <p:sp>
        <p:nvSpPr>
          <p:cNvPr id="1873" name="StructuralApproaches"/>
          <p:cNvSpPr txBox="1"/>
          <p:nvPr/>
        </p:nvSpPr>
        <p:spPr>
          <a:xfrm>
            <a:off x="7631793" y="7760462"/>
            <a:ext cx="3041256" cy="465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lvl1pPr algn="l" defTabSz="1300480">
              <a:defRPr sz="2400">
                <a:latin typeface="Helvetica"/>
                <a:ea typeface="Helvetica"/>
                <a:cs typeface="Helvetica"/>
                <a:sym typeface="Helvetica"/>
              </a:defRPr>
            </a:lvl1pPr>
          </a:lstStyle>
          <a:p>
            <a:r>
              <a:t>StructuralApproaches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75" name="Screenshot 2020-07-07 at 17.12.48.png" descr="Screenshot 2020-07-07 at 17.12.48.png"/>
          <p:cNvPicPr>
            <a:picLocks noChangeAspect="1"/>
          </p:cNvPicPr>
          <p:nvPr/>
        </p:nvPicPr>
        <p:blipFill>
          <a:blip r:embed="rId2">
            <a:extLst/>
          </a:blip>
          <a:stretch>
            <a:fillRect/>
          </a:stretch>
        </p:blipFill>
        <p:spPr>
          <a:xfrm>
            <a:off x="10818848" y="6986551"/>
            <a:ext cx="1341121" cy="1381761"/>
          </a:xfrm>
          <a:prstGeom prst="rect">
            <a:avLst/>
          </a:prstGeom>
          <a:ln w="12700">
            <a:miter lim="400000"/>
          </a:ln>
        </p:spPr>
      </p:pic>
      <p:sp>
        <p:nvSpPr>
          <p:cNvPr id="1876" name="Reltional"/>
          <p:cNvSpPr/>
          <p:nvPr/>
        </p:nvSpPr>
        <p:spPr>
          <a:xfrm>
            <a:off x="3922465" y="4851643"/>
            <a:ext cx="5159870" cy="1050180"/>
          </a:xfrm>
          <a:prstGeom prst="leftRightArrow">
            <a:avLst>
              <a:gd name="adj1" fmla="val 32000"/>
              <a:gd name="adj2" fmla="val 56757"/>
            </a:avLst>
          </a:prstGeom>
          <a:solidFill>
            <a:srgbClr val="70AD47"/>
          </a:solidFill>
          <a:ln w="25400">
            <a:solidFill>
              <a:srgbClr val="70AD47"/>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6" tIns="48766" rIns="48766" bIns="48766" anchor="ctr"/>
          <a:lstStyle>
            <a:lvl1pPr algn="l" defTabSz="1300480">
              <a:defRPr sz="2400">
                <a:solidFill>
                  <a:srgbClr val="000000"/>
                </a:solidFill>
                <a:latin typeface="Helvetica"/>
                <a:ea typeface="Helvetica"/>
                <a:cs typeface="Helvetica"/>
                <a:sym typeface="Helvetica"/>
              </a:defRPr>
            </a:lvl1pPr>
          </a:lstStyle>
          <a:p>
            <a:r>
              <a:t>Reltional</a:t>
            </a:r>
          </a:p>
        </p:txBody>
      </p:sp>
      <p:sp>
        <p:nvSpPr>
          <p:cNvPr id="1877" name="Relational Approaches"/>
          <p:cNvSpPr txBox="1"/>
          <p:nvPr/>
        </p:nvSpPr>
        <p:spPr>
          <a:xfrm>
            <a:off x="5065335" y="5143816"/>
            <a:ext cx="3160467" cy="465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lvl1pPr algn="l" defTabSz="1300480">
              <a:defRPr sz="2400">
                <a:latin typeface="Helvetica"/>
                <a:ea typeface="Helvetica"/>
                <a:cs typeface="Helvetica"/>
                <a:sym typeface="Helvetica"/>
              </a:defRPr>
            </a:lvl1pPr>
          </a:lstStyle>
          <a:p>
            <a:r>
              <a:t>Relational Approaches</a:t>
            </a:r>
          </a:p>
        </p:txBody>
      </p:sp>
      <p:sp>
        <p:nvSpPr>
          <p:cNvPr id="1878" name="‘It’s a thousand little moments that lead to great attainment for disadvantaged pupils rather than those big, shiny interventions.’…"/>
          <p:cNvSpPr txBox="1"/>
          <p:nvPr/>
        </p:nvSpPr>
        <p:spPr>
          <a:xfrm>
            <a:off x="37720" y="382513"/>
            <a:ext cx="12929360" cy="3770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p>
            <a:pPr defTabSz="1300480">
              <a:lnSpc>
                <a:spcPct val="90000"/>
              </a:lnSpc>
              <a:spcBef>
                <a:spcPts val="1400"/>
              </a:spcBef>
              <a:defRPr sz="4400">
                <a:latin typeface="Arial Narrow"/>
                <a:ea typeface="Arial Narrow"/>
                <a:cs typeface="Arial Narrow"/>
                <a:sym typeface="Arial Narrow"/>
              </a:defRPr>
            </a:pPr>
            <a:r>
              <a:t>‘It’s a thousand little moments that lead to great attainment for disadvantaged pupils rather than those big, shiny interventions.’ </a:t>
            </a:r>
          </a:p>
          <a:p>
            <a:pPr defTabSz="1300480">
              <a:lnSpc>
                <a:spcPct val="90000"/>
              </a:lnSpc>
              <a:spcBef>
                <a:spcPts val="1400"/>
              </a:spcBef>
              <a:defRPr sz="3000">
                <a:latin typeface="Arial Narrow"/>
                <a:ea typeface="Arial Narrow"/>
                <a:cs typeface="Arial Narrow"/>
                <a:sym typeface="Arial Narrow"/>
              </a:defRPr>
            </a:pPr>
            <a:r>
              <a:t>Marc Rowland</a:t>
            </a:r>
          </a:p>
          <a:p>
            <a:pPr defTabSz="1300480">
              <a:lnSpc>
                <a:spcPct val="90000"/>
              </a:lnSpc>
              <a:spcBef>
                <a:spcPts val="1400"/>
              </a:spcBef>
              <a:defRPr sz="3000">
                <a:latin typeface="Arial Narrow"/>
                <a:ea typeface="Arial Narrow"/>
                <a:cs typeface="Arial Narrow"/>
                <a:sym typeface="Arial Narrow"/>
              </a:defRPr>
            </a:pPr>
            <a:r>
              <a:t>Clearly Marc is suggesting that the majority of these ‘golden moments’, as he puts it, are happening in the classroom, but the impact of these interactions all over the school must not be underestimated.</a:t>
            </a:r>
          </a:p>
        </p:txBody>
      </p:sp>
      <p:pic>
        <p:nvPicPr>
          <p:cNvPr id="1879" name="Screenshot 2020-07-14 at 14.06.41.png" descr="Screenshot 2020-07-14 at 14.06.41.png"/>
          <p:cNvPicPr>
            <a:picLocks noChangeAspect="1"/>
          </p:cNvPicPr>
          <p:nvPr/>
        </p:nvPicPr>
        <p:blipFill>
          <a:blip r:embed="rId3">
            <a:extLst/>
          </a:blip>
          <a:stretch>
            <a:fillRect/>
          </a:stretch>
        </p:blipFill>
        <p:spPr>
          <a:xfrm>
            <a:off x="3908918" y="6600014"/>
            <a:ext cx="5186963" cy="3386416"/>
          </a:xfrm>
          <a:prstGeom prst="rect">
            <a:avLst/>
          </a:prstGeom>
          <a:ln w="12700">
            <a:miter lim="400000"/>
          </a:ln>
        </p:spPr>
      </p:pic>
      <p:sp>
        <p:nvSpPr>
          <p:cNvPr id="1880" name="Great…"/>
          <p:cNvSpPr txBox="1"/>
          <p:nvPr/>
        </p:nvSpPr>
        <p:spPr>
          <a:xfrm>
            <a:off x="63284" y="4838943"/>
            <a:ext cx="1885718" cy="13167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p>
            <a:pPr defTabSz="1300480">
              <a:defRPr sz="4200">
                <a:latin typeface="Arial Narrow"/>
                <a:ea typeface="Arial Narrow"/>
                <a:cs typeface="Arial Narrow"/>
                <a:sym typeface="Arial Narrow"/>
              </a:defRPr>
            </a:pPr>
            <a:r>
              <a:t>Great</a:t>
            </a:r>
          </a:p>
          <a:p>
            <a:pPr defTabSz="1300480">
              <a:defRPr sz="4200">
                <a:latin typeface="Arial Narrow"/>
                <a:ea typeface="Arial Narrow"/>
                <a:cs typeface="Arial Narrow"/>
                <a:sym typeface="Arial Narrow"/>
              </a:defRPr>
            </a:pPr>
            <a:r>
              <a:t> teaching</a:t>
            </a:r>
          </a:p>
        </p:txBody>
      </p:sp>
      <p:sp>
        <p:nvSpPr>
          <p:cNvPr id="1881" name="Great…"/>
          <p:cNvSpPr txBox="1"/>
          <p:nvPr/>
        </p:nvSpPr>
        <p:spPr>
          <a:xfrm>
            <a:off x="10769667" y="4718366"/>
            <a:ext cx="1885717" cy="1316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p>
            <a:pPr defTabSz="1300480">
              <a:defRPr sz="4200">
                <a:latin typeface="Arial Narrow"/>
                <a:ea typeface="Arial Narrow"/>
                <a:cs typeface="Arial Narrow"/>
                <a:sym typeface="Arial Narrow"/>
              </a:defRPr>
            </a:pPr>
            <a:r>
              <a:t>Great</a:t>
            </a:r>
          </a:p>
          <a:p>
            <a:pPr defTabSz="1300480">
              <a:defRPr sz="4200">
                <a:latin typeface="Arial Narrow"/>
                <a:ea typeface="Arial Narrow"/>
                <a:cs typeface="Arial Narrow"/>
                <a:sym typeface="Arial Narrow"/>
              </a:defRPr>
            </a:pPr>
            <a:r>
              <a:t> teaching</a:t>
            </a:r>
          </a:p>
        </p:txBody>
      </p:sp>
      <p:pic>
        <p:nvPicPr>
          <p:cNvPr id="1882" name="Screenshot 2020-07-07 at 17.12.48.png" descr="Screenshot 2020-07-07 at 17.12.48.png"/>
          <p:cNvPicPr>
            <a:picLocks noChangeAspect="1"/>
          </p:cNvPicPr>
          <p:nvPr/>
        </p:nvPicPr>
        <p:blipFill>
          <a:blip r:embed="rId2">
            <a:extLst/>
          </a:blip>
          <a:stretch>
            <a:fillRect/>
          </a:stretch>
        </p:blipFill>
        <p:spPr>
          <a:xfrm>
            <a:off x="844831" y="6986551"/>
            <a:ext cx="1341121" cy="138176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84" name="Screenshot 2021-10-28 at 16.39.19.png" descr="Screenshot 2021-10-28 at 16.39.19.png"/>
          <p:cNvPicPr>
            <a:picLocks noChangeAspect="1"/>
          </p:cNvPicPr>
          <p:nvPr/>
        </p:nvPicPr>
        <p:blipFill>
          <a:blip r:embed="rId2">
            <a:extLst/>
          </a:blip>
          <a:stretch>
            <a:fillRect/>
          </a:stretch>
        </p:blipFill>
        <p:spPr>
          <a:xfrm>
            <a:off x="930161" y="714176"/>
            <a:ext cx="11434990" cy="7539766"/>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87" name="Sharon Gray  OBE NLE…"/>
          <p:cNvSpPr txBox="1">
            <a:spLocks noGrp="1"/>
          </p:cNvSpPr>
          <p:nvPr>
            <p:ph type="subTitle" idx="1"/>
          </p:nvPr>
        </p:nvSpPr>
        <p:spPr>
          <a:xfrm>
            <a:off x="-16372" y="-369964"/>
            <a:ext cx="13037544" cy="9581655"/>
          </a:xfrm>
          <a:prstGeom prst="rect">
            <a:avLst/>
          </a:prstGeom>
        </p:spPr>
        <p:txBody>
          <a:bodyPr/>
          <a:lstStyle/>
          <a:p>
            <a:pPr defTabSz="914400">
              <a:lnSpc>
                <a:spcPct val="80000"/>
              </a:lnSpc>
              <a:spcBef>
                <a:spcPts val="400"/>
              </a:spcBef>
              <a:buClr>
                <a:srgbClr val="A3C145"/>
              </a:buClr>
              <a:buFont typeface="Arial"/>
              <a:defRPr sz="2700">
                <a:latin typeface="Arial Narrow"/>
                <a:ea typeface="Arial Narrow"/>
                <a:cs typeface="Arial Narrow"/>
                <a:sym typeface="Arial Narrow"/>
              </a:defRPr>
            </a:pPr>
            <a:endParaRPr/>
          </a:p>
          <a:p>
            <a:pPr defTabSz="914400">
              <a:lnSpc>
                <a:spcPct val="80000"/>
              </a:lnSpc>
              <a:spcBef>
                <a:spcPts val="400"/>
              </a:spcBef>
              <a:buClr>
                <a:srgbClr val="A3C145"/>
              </a:buClr>
              <a:buFont typeface="Arial"/>
              <a:defRPr sz="2700">
                <a:latin typeface="Arial Narrow"/>
                <a:ea typeface="Arial Narrow"/>
                <a:cs typeface="Arial Narrow"/>
                <a:sym typeface="Arial Narrow"/>
              </a:defRPr>
            </a:pPr>
            <a:r>
              <a:t>Sharon Gray  OBE NLE</a:t>
            </a:r>
          </a:p>
          <a:p>
            <a:pPr defTabSz="914400">
              <a:lnSpc>
                <a:spcPct val="80000"/>
              </a:lnSpc>
              <a:spcBef>
                <a:spcPts val="400"/>
              </a:spcBef>
              <a:buClr>
                <a:srgbClr val="A3C145"/>
              </a:buClr>
              <a:buFont typeface="Arial"/>
              <a:defRPr sz="2700">
                <a:latin typeface="Arial Narrow"/>
                <a:ea typeface="Arial Narrow"/>
                <a:cs typeface="Arial Narrow"/>
                <a:sym typeface="Arial Narrow"/>
              </a:defRPr>
            </a:pPr>
            <a:r>
              <a:t>Wholehearted Learning </a:t>
            </a:r>
          </a:p>
          <a:p>
            <a:pPr defTabSz="914400">
              <a:lnSpc>
                <a:spcPct val="80000"/>
              </a:lnSpc>
              <a:spcBef>
                <a:spcPts val="400"/>
              </a:spcBef>
              <a:buClr>
                <a:srgbClr val="A3C145"/>
              </a:buClr>
              <a:buFont typeface="Arial"/>
              <a:defRPr sz="2700">
                <a:latin typeface="Arial Narrow"/>
                <a:ea typeface="Arial Narrow"/>
                <a:cs typeface="Arial Narrow"/>
                <a:sym typeface="Arial Narrow"/>
              </a:defRPr>
            </a:pPr>
            <a:r>
              <a:rPr u="sng">
                <a:uFill>
                  <a:solidFill>
                    <a:srgbClr val="A3C145"/>
                  </a:solidFill>
                </a:uFill>
                <a:hlinkClick r:id="rId2"/>
              </a:rPr>
              <a:t>www.sharongray.org</a:t>
            </a:r>
          </a:p>
          <a:p>
            <a:pPr defTabSz="914400">
              <a:lnSpc>
                <a:spcPct val="80000"/>
              </a:lnSpc>
              <a:spcBef>
                <a:spcPts val="400"/>
              </a:spcBef>
              <a:buClr>
                <a:srgbClr val="A3C145"/>
              </a:buClr>
              <a:buFont typeface="Arial"/>
              <a:defRPr sz="2700">
                <a:latin typeface="Arial Narrow"/>
                <a:ea typeface="Arial Narrow"/>
                <a:cs typeface="Arial Narrow"/>
                <a:sym typeface="Arial Narrow"/>
              </a:defRPr>
            </a:pPr>
            <a:r>
              <a:rPr u="sng">
                <a:hlinkClick r:id="rId3"/>
              </a:rPr>
              <a:t>sharongray.co@gmail.com</a:t>
            </a:r>
          </a:p>
          <a:p>
            <a:pPr defTabSz="914400">
              <a:lnSpc>
                <a:spcPct val="80000"/>
              </a:lnSpc>
              <a:spcBef>
                <a:spcPts val="400"/>
              </a:spcBef>
              <a:buClr>
                <a:srgbClr val="A3C145"/>
              </a:buClr>
              <a:buFont typeface="Arial"/>
              <a:defRPr sz="2700">
                <a:latin typeface="Arial Narrow"/>
                <a:ea typeface="Arial Narrow"/>
                <a:cs typeface="Arial Narrow"/>
                <a:sym typeface="Arial Narrow"/>
              </a:defRPr>
            </a:pPr>
            <a:r>
              <a:t>@SgraySharon</a:t>
            </a:r>
          </a:p>
          <a:p>
            <a:pPr defTabSz="914400">
              <a:lnSpc>
                <a:spcPct val="80000"/>
              </a:lnSpc>
              <a:spcBef>
                <a:spcPts val="400"/>
              </a:spcBef>
              <a:buClr>
                <a:srgbClr val="A3C145"/>
              </a:buClr>
              <a:buFont typeface="Arial"/>
              <a:defRPr sz="2700">
                <a:latin typeface="Arial Narrow"/>
                <a:ea typeface="Arial Narrow"/>
                <a:cs typeface="Arial Narrow"/>
                <a:sym typeface="Arial Narrow"/>
              </a:defRPr>
            </a:pPr>
            <a:endParaRPr/>
          </a:p>
        </p:txBody>
      </p:sp>
      <p:pic>
        <p:nvPicPr>
          <p:cNvPr id="1788" name="Screen Shot 2018-11-03 at 12.50.54.png" descr="Screen Shot 2018-11-03 at 12.50.54.png"/>
          <p:cNvPicPr>
            <a:picLocks noChangeAspect="1"/>
          </p:cNvPicPr>
          <p:nvPr/>
        </p:nvPicPr>
        <p:blipFill>
          <a:blip r:embed="rId4">
            <a:extLst/>
          </a:blip>
          <a:stretch>
            <a:fillRect/>
          </a:stretch>
        </p:blipFill>
        <p:spPr>
          <a:xfrm>
            <a:off x="5169165" y="1626244"/>
            <a:ext cx="331642" cy="331642"/>
          </a:xfrm>
          <a:prstGeom prst="rect">
            <a:avLst/>
          </a:prstGeom>
          <a:ln w="12700">
            <a:miter lim="400000"/>
          </a:ln>
        </p:spPr>
      </p:pic>
      <p:sp>
        <p:nvSpPr>
          <p:cNvPr id="1789" name="28 years experience working with children and young adults, workforce, systems levels…"/>
          <p:cNvSpPr txBox="1"/>
          <p:nvPr/>
        </p:nvSpPr>
        <p:spPr>
          <a:xfrm>
            <a:off x="201857" y="2302080"/>
            <a:ext cx="12752097" cy="7302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49262">
              <a:defRPr sz="2400">
                <a:latin typeface="Arial Narrow"/>
                <a:ea typeface="Arial Narrow"/>
                <a:cs typeface="Arial Narrow"/>
                <a:sym typeface="Arial Narrow"/>
              </a:defRPr>
            </a:pPr>
            <a:r>
              <a:t>28 years experience working with children and young adults, workforce, systems levels</a:t>
            </a:r>
          </a:p>
          <a:p>
            <a:pPr defTabSz="449262">
              <a:defRPr sz="2400">
                <a:latin typeface="Arial Narrow"/>
                <a:ea typeface="Arial Narrow"/>
                <a:cs typeface="Arial Narrow"/>
                <a:sym typeface="Arial Narrow"/>
              </a:defRPr>
            </a:pPr>
            <a:r>
              <a:t>Member of the Youth Justice Board</a:t>
            </a:r>
          </a:p>
          <a:p>
            <a:pPr defTabSz="449262">
              <a:defRPr sz="2400">
                <a:latin typeface="Arial Narrow"/>
                <a:ea typeface="Arial Narrow"/>
                <a:cs typeface="Arial Narrow"/>
                <a:sym typeface="Arial Narrow"/>
              </a:defRPr>
            </a:pPr>
            <a:r>
              <a:t>Chair of the Youth Advisory Network Organisations MoJ</a:t>
            </a:r>
          </a:p>
          <a:p>
            <a:pPr defTabSz="449262">
              <a:defRPr sz="2400">
                <a:latin typeface="Arial Narrow"/>
                <a:ea typeface="Arial Narrow"/>
                <a:cs typeface="Arial Narrow"/>
                <a:sym typeface="Arial Narrow"/>
              </a:defRPr>
            </a:pPr>
            <a:r>
              <a:t>Member of Team Teach Advisory Board</a:t>
            </a:r>
          </a:p>
          <a:p>
            <a:pPr defTabSz="449262">
              <a:defRPr sz="2400">
                <a:latin typeface="Arial Narrow"/>
                <a:ea typeface="Arial Narrow"/>
                <a:cs typeface="Arial Narrow"/>
                <a:sym typeface="Arial Narrow"/>
              </a:defRPr>
            </a:pPr>
            <a:endParaRPr/>
          </a:p>
          <a:p>
            <a:pPr defTabSz="449262">
              <a:defRPr sz="2400">
                <a:latin typeface="Arial Narrow"/>
                <a:ea typeface="Arial Narrow"/>
                <a:cs typeface="Arial Narrow"/>
                <a:sym typeface="Arial Narrow"/>
              </a:defRPr>
            </a:pPr>
            <a:r>
              <a:t>Independent Consultant - Wholehearted Learning</a:t>
            </a:r>
          </a:p>
          <a:p>
            <a:pPr defTabSz="449262">
              <a:defRPr sz="2400">
                <a:latin typeface="Arial Narrow"/>
                <a:ea typeface="Arial Narrow"/>
                <a:cs typeface="Arial Narrow"/>
                <a:sym typeface="Arial Narrow"/>
              </a:defRPr>
            </a:pPr>
            <a:r>
              <a:t>Co-opted National Committee Member - ‘engage in their future’</a:t>
            </a:r>
          </a:p>
          <a:p>
            <a:pPr defTabSz="449262">
              <a:defRPr sz="2400">
                <a:latin typeface="Arial Narrow"/>
                <a:ea typeface="Arial Narrow"/>
                <a:cs typeface="Arial Narrow"/>
                <a:sym typeface="Arial Narrow"/>
              </a:defRPr>
            </a:pPr>
            <a:r>
              <a:t>SEND/MITA Reviewer - London Leadership Strategy, Challenge Partner</a:t>
            </a:r>
          </a:p>
          <a:p>
            <a:pPr defTabSz="449262">
              <a:defRPr sz="2400">
                <a:latin typeface="Arial Narrow"/>
                <a:ea typeface="Arial Narrow"/>
                <a:cs typeface="Arial Narrow"/>
                <a:sym typeface="Arial Narrow"/>
              </a:defRPr>
            </a:pPr>
            <a:endParaRPr/>
          </a:p>
          <a:p>
            <a:pPr defTabSz="449262">
              <a:defRPr sz="2400">
                <a:latin typeface="Arial Narrow"/>
                <a:ea typeface="Arial Narrow"/>
                <a:cs typeface="Arial Narrow"/>
                <a:sym typeface="Arial Narrow"/>
              </a:defRPr>
            </a:pPr>
            <a:r>
              <a:t>Headteacher for 22 years; </a:t>
            </a:r>
          </a:p>
          <a:p>
            <a:pPr defTabSz="449262">
              <a:defRPr sz="2400">
                <a:latin typeface="Arial Narrow"/>
                <a:ea typeface="Arial Narrow"/>
                <a:cs typeface="Arial Narrow"/>
                <a:sym typeface="Arial Narrow"/>
              </a:defRPr>
            </a:pPr>
            <a:r>
              <a:t> 6 in a mainstream school</a:t>
            </a:r>
          </a:p>
          <a:p>
            <a:pPr defTabSz="449262">
              <a:defRPr sz="2400">
                <a:latin typeface="Arial Narrow"/>
                <a:ea typeface="Arial Narrow"/>
                <a:cs typeface="Arial Narrow"/>
                <a:sym typeface="Arial Narrow"/>
              </a:defRPr>
            </a:pPr>
            <a:r>
              <a:t>16 in SEMH special schools - primary and secondary, day and residential</a:t>
            </a:r>
          </a:p>
          <a:p>
            <a:pPr defTabSz="449262">
              <a:defRPr sz="2400">
                <a:latin typeface="Arial Narrow"/>
                <a:ea typeface="Arial Narrow"/>
                <a:cs typeface="Arial Narrow"/>
                <a:sym typeface="Arial Narrow"/>
              </a:defRPr>
            </a:pPr>
            <a:r>
              <a:t>Experience of supporting and working in;</a:t>
            </a:r>
          </a:p>
          <a:p>
            <a:pPr defTabSz="449262">
              <a:defRPr sz="2400">
                <a:latin typeface="Arial Narrow"/>
                <a:ea typeface="Arial Narrow"/>
                <a:cs typeface="Arial Narrow"/>
                <a:sym typeface="Arial Narrow"/>
              </a:defRPr>
            </a:pPr>
            <a:r>
              <a:t>alternative provision, secure units, psychiatric secure, prison settings</a:t>
            </a:r>
          </a:p>
          <a:p>
            <a:pPr defTabSz="449262">
              <a:defRPr sz="2400">
                <a:latin typeface="Arial Narrow"/>
                <a:ea typeface="Arial Narrow"/>
                <a:cs typeface="Arial Narrow"/>
                <a:sym typeface="Arial Narrow"/>
              </a:defRPr>
            </a:pPr>
            <a:endParaRPr/>
          </a:p>
          <a:p>
            <a:pPr defTabSz="449262">
              <a:defRPr sz="2400">
                <a:latin typeface="Arial Narrow"/>
                <a:ea typeface="Arial Narrow"/>
                <a:cs typeface="Arial Narrow"/>
                <a:sym typeface="Arial Narrow"/>
              </a:defRPr>
            </a:pPr>
            <a:r>
              <a:t>British Schools Overseas Accredited Inspector</a:t>
            </a:r>
          </a:p>
          <a:p>
            <a:pPr defTabSz="449262">
              <a:defRPr sz="2400">
                <a:latin typeface="Arial Narrow"/>
                <a:ea typeface="Arial Narrow"/>
                <a:cs typeface="Arial Narrow"/>
                <a:sym typeface="Arial Narrow"/>
              </a:defRPr>
            </a:pPr>
            <a:r>
              <a:t>Experienced Additional Ofsted Inspector - 9 years</a:t>
            </a:r>
          </a:p>
          <a:p>
            <a:pPr defTabSz="449262">
              <a:defRPr sz="2400">
                <a:latin typeface="Arial Narrow"/>
                <a:ea typeface="Arial Narrow"/>
                <a:cs typeface="Arial Narrow"/>
                <a:sym typeface="Arial Narrow"/>
              </a:defRPr>
            </a:pPr>
            <a:r>
              <a:t>Medway Improvement Board - Safeguarding Review - Ministry of Justice</a:t>
            </a:r>
          </a:p>
          <a:p>
            <a:pPr defTabSz="449262">
              <a:defRPr sz="2400">
                <a:latin typeface="Arial Narrow"/>
                <a:ea typeface="Arial Narrow"/>
                <a:cs typeface="Arial Narrow"/>
                <a:sym typeface="Arial Narrow"/>
              </a:defRPr>
            </a:pPr>
            <a:r>
              <a:t>ecl Uk Lead - Enhancing Children’s Learning International Charity</a:t>
            </a:r>
          </a:p>
          <a:p>
            <a:pPr defTabSz="449262">
              <a:defRPr sz="2400">
                <a:latin typeface="Arial Narrow"/>
                <a:ea typeface="Arial Narrow"/>
                <a:cs typeface="Arial Narrow"/>
                <a:sym typeface="Arial Narrow"/>
              </a:defRPr>
            </a:pPr>
            <a:r>
              <a:t>CYP’s Mental Health and Wellbeing ‘Future in Mind’ - Taskforce Member</a:t>
            </a:r>
          </a:p>
          <a:p>
            <a:pPr defTabSz="449262">
              <a:defRPr sz="2400">
                <a:latin typeface="Arial Narrow"/>
                <a:ea typeface="Arial Narrow"/>
                <a:cs typeface="Arial Narrow"/>
                <a:sym typeface="Arial Narrow"/>
              </a:defRPr>
            </a:pPr>
            <a:r>
              <a:t>Code of Practice - Taskforce Member</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86" name="Screenshot 2021-10-28 at 16.35.58.png" descr="Screenshot 2021-10-28 at 16.35.58.png"/>
          <p:cNvPicPr>
            <a:picLocks noChangeAspect="1"/>
          </p:cNvPicPr>
          <p:nvPr/>
        </p:nvPicPr>
        <p:blipFill>
          <a:blip r:embed="rId2">
            <a:extLst/>
          </a:blip>
          <a:stretch>
            <a:fillRect/>
          </a:stretch>
        </p:blipFill>
        <p:spPr>
          <a:xfrm>
            <a:off x="1294020" y="211270"/>
            <a:ext cx="10992758" cy="933106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88" name="Screenshot 2021-10-28 at 16.40.50.png" descr="Screenshot 2021-10-28 at 16.40.50.png"/>
          <p:cNvPicPr>
            <a:picLocks noChangeAspect="1"/>
          </p:cNvPicPr>
          <p:nvPr/>
        </p:nvPicPr>
        <p:blipFill>
          <a:blip r:embed="rId2">
            <a:extLst/>
          </a:blip>
          <a:stretch>
            <a:fillRect/>
          </a:stretch>
        </p:blipFill>
        <p:spPr>
          <a:xfrm>
            <a:off x="123143" y="190367"/>
            <a:ext cx="6086780" cy="5630665"/>
          </a:xfrm>
          <a:prstGeom prst="rect">
            <a:avLst/>
          </a:prstGeom>
          <a:ln w="12700">
            <a:miter lim="400000"/>
          </a:ln>
        </p:spPr>
      </p:pic>
      <p:pic>
        <p:nvPicPr>
          <p:cNvPr id="1889" name="Screenshot 2021-10-28 at 16.41.20.png" descr="Screenshot 2021-10-28 at 16.41.20.png"/>
          <p:cNvPicPr>
            <a:picLocks noChangeAspect="1"/>
          </p:cNvPicPr>
          <p:nvPr/>
        </p:nvPicPr>
        <p:blipFill>
          <a:blip r:embed="rId3">
            <a:extLst/>
          </a:blip>
          <a:stretch>
            <a:fillRect/>
          </a:stretch>
        </p:blipFill>
        <p:spPr>
          <a:xfrm>
            <a:off x="6398418" y="3870655"/>
            <a:ext cx="7518401" cy="6032501"/>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91" name="Screenshot 2021-10-28 at 16.42.33.png" descr="Screenshot 2021-10-28 at 16.42.33.png"/>
          <p:cNvPicPr>
            <a:picLocks noChangeAspect="1"/>
          </p:cNvPicPr>
          <p:nvPr/>
        </p:nvPicPr>
        <p:blipFill>
          <a:blip r:embed="rId2">
            <a:extLst/>
          </a:blip>
          <a:stretch>
            <a:fillRect/>
          </a:stretch>
        </p:blipFill>
        <p:spPr>
          <a:xfrm>
            <a:off x="225093" y="2290960"/>
            <a:ext cx="12554614" cy="6450874"/>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93" name="Screen Shot 2018-10-18 at 17.32.04.png" descr="Screen Shot 2018-10-18 at 17.32.04.png"/>
          <p:cNvPicPr>
            <a:picLocks noChangeAspect="1"/>
          </p:cNvPicPr>
          <p:nvPr/>
        </p:nvPicPr>
        <p:blipFill>
          <a:blip r:embed="rId2">
            <a:extLst/>
          </a:blip>
          <a:stretch>
            <a:fillRect/>
          </a:stretch>
        </p:blipFill>
        <p:spPr>
          <a:xfrm>
            <a:off x="1635760" y="553952"/>
            <a:ext cx="10104847" cy="881398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1895" name="SG Progress"/>
          <p:cNvGraphicFramePr/>
          <p:nvPr/>
        </p:nvGraphicFramePr>
        <p:xfrm>
          <a:off x="93911" y="3124524"/>
          <a:ext cx="12816559" cy="4991568"/>
        </p:xfrm>
        <a:graphic>
          <a:graphicData uri="http://schemas.openxmlformats.org/drawingml/2006/chart">
            <c:chart xmlns:c="http://schemas.openxmlformats.org/drawingml/2006/chart" xmlns:r="http://schemas.openxmlformats.org/officeDocument/2006/relationships" r:id="rId2"/>
          </a:graphicData>
        </a:graphic>
      </p:graphicFrame>
      <p:sp>
        <p:nvSpPr>
          <p:cNvPr id="1896" name="Evidencing Impact"/>
          <p:cNvSpPr txBox="1">
            <a:spLocks noGrp="1"/>
          </p:cNvSpPr>
          <p:nvPr>
            <p:ph type="title"/>
          </p:nvPr>
        </p:nvSpPr>
        <p:spPr>
          <a:xfrm>
            <a:off x="693793" y="506315"/>
            <a:ext cx="12146846" cy="1625601"/>
          </a:xfrm>
          <a:prstGeom prst="rect">
            <a:avLst/>
          </a:prstGeom>
        </p:spPr>
        <p:txBody>
          <a:bodyPr lIns="65023" tIns="65023" rIns="65023" bIns="65023"/>
          <a:lstStyle>
            <a:lvl1pPr>
              <a:defRPr sz="5500" b="1">
                <a:latin typeface="Arial Narrow"/>
                <a:ea typeface="Arial Narrow"/>
                <a:cs typeface="Arial Narrow"/>
                <a:sym typeface="Arial Narrow"/>
              </a:defRPr>
            </a:lvl1pPr>
          </a:lstStyle>
          <a:p>
            <a:r>
              <a:t>Evidencing Impact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98" name="Screenshot 2020-05-26 at 14.12.56.png" descr="Screenshot 2020-05-26 at 14.12.56.png"/>
          <p:cNvPicPr>
            <a:picLocks noChangeAspect="1"/>
          </p:cNvPicPr>
          <p:nvPr/>
        </p:nvPicPr>
        <p:blipFill>
          <a:blip r:embed="rId2">
            <a:extLst/>
          </a:blip>
          <a:stretch>
            <a:fillRect/>
          </a:stretch>
        </p:blipFill>
        <p:spPr>
          <a:xfrm>
            <a:off x="-27381" y="-15384"/>
            <a:ext cx="4962512" cy="7639834"/>
          </a:xfrm>
          <a:prstGeom prst="rect">
            <a:avLst/>
          </a:prstGeom>
          <a:ln w="12700">
            <a:miter lim="400000"/>
          </a:ln>
        </p:spPr>
      </p:pic>
      <p:pic>
        <p:nvPicPr>
          <p:cNvPr id="1899" name="Screenshot 2020-05-26 at 14.13.46.png" descr="Screenshot 2020-05-26 at 14.13.46.png"/>
          <p:cNvPicPr>
            <a:picLocks noChangeAspect="1"/>
          </p:cNvPicPr>
          <p:nvPr/>
        </p:nvPicPr>
        <p:blipFill>
          <a:blip r:embed="rId3">
            <a:extLst/>
          </a:blip>
          <a:stretch>
            <a:fillRect/>
          </a:stretch>
        </p:blipFill>
        <p:spPr>
          <a:xfrm>
            <a:off x="4926165" y="-10026"/>
            <a:ext cx="5456198" cy="7603718"/>
          </a:xfrm>
          <a:prstGeom prst="rect">
            <a:avLst/>
          </a:prstGeom>
          <a:ln w="12700">
            <a:miter lim="400000"/>
          </a:ln>
        </p:spPr>
      </p:pic>
      <p:sp>
        <p:nvSpPr>
          <p:cNvPr id="1900" name="How our adults endeavour to be, the stance we will take in relationship to support each other, our children, families and wider community."/>
          <p:cNvSpPr txBox="1"/>
          <p:nvPr/>
        </p:nvSpPr>
        <p:spPr>
          <a:xfrm>
            <a:off x="10449597" y="1360932"/>
            <a:ext cx="2488891" cy="7031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6" tIns="48766" rIns="48766" bIns="48766">
            <a:spAutoFit/>
          </a:bodyPr>
          <a:lstStyle/>
          <a:p>
            <a:pPr defTabSz="1300480">
              <a:defRPr sz="3400">
                <a:latin typeface="Arial Narrow"/>
                <a:ea typeface="Arial Narrow"/>
                <a:cs typeface="Arial Narrow"/>
                <a:sym typeface="Arial Narrow"/>
              </a:defRPr>
            </a:pPr>
            <a:r>
              <a:t>How our adults endeavour to be, the stance we will take in relationship to support each other, our children, families and wider community.</a:t>
            </a:r>
          </a:p>
          <a:p>
            <a:pPr defTabSz="1300480">
              <a:defRPr sz="3400">
                <a:latin typeface="Arial Narrow"/>
                <a:ea typeface="Arial Narrow"/>
                <a:cs typeface="Arial Narrow"/>
                <a:sym typeface="Arial Narrow"/>
              </a:defRPr>
            </a:pPr>
            <a:endParaRPr/>
          </a:p>
          <a:p>
            <a:pPr defTabSz="1300480">
              <a:defRPr sz="3400">
                <a:latin typeface="Arial Narrow"/>
                <a:ea typeface="Arial Narrow"/>
                <a:cs typeface="Arial Narrow"/>
                <a:sym typeface="Arial Narrow"/>
              </a:defRPr>
            </a:pPr>
            <a:endParaRPr/>
          </a:p>
        </p:txBody>
      </p:sp>
      <p:sp>
        <p:nvSpPr>
          <p:cNvPr id="1901" name="Leading from a place of self-awareness rather than self defence…"/>
          <p:cNvSpPr txBox="1"/>
          <p:nvPr/>
        </p:nvSpPr>
        <p:spPr>
          <a:xfrm>
            <a:off x="854347" y="8356600"/>
            <a:ext cx="10402046"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1300480">
              <a:defRPr sz="2800">
                <a:latin typeface="Arial Narrow"/>
                <a:ea typeface="Arial Narrow"/>
                <a:cs typeface="Arial Narrow"/>
                <a:sym typeface="Arial Narrow"/>
              </a:defRPr>
            </a:pPr>
            <a:r>
              <a:t>Leading from a place of self-awareness rather than self defence</a:t>
            </a:r>
          </a:p>
          <a:p>
            <a:pPr defTabSz="1300480">
              <a:defRPr sz="2800">
                <a:latin typeface="Arial Narrow"/>
                <a:ea typeface="Arial Narrow"/>
                <a:cs typeface="Arial Narrow"/>
                <a:sym typeface="Arial Narrow"/>
              </a:defRPr>
            </a:pPr>
            <a:r>
              <a:t>with compassion, empathy, kindness with candour.</a:t>
            </a:r>
          </a:p>
          <a:p>
            <a:pPr defTabSz="1300480">
              <a:defRPr sz="2800">
                <a:latin typeface="Arial Narrow"/>
                <a:ea typeface="Arial Narrow"/>
                <a:cs typeface="Arial Narrow"/>
                <a:sym typeface="Arial Narrow"/>
              </a:defRPr>
            </a:pPr>
            <a:r>
              <a:t>                                        A clear shared understanding and relational approach.</a:t>
            </a:r>
          </a:p>
        </p:txBody>
      </p:sp>
      <p:sp>
        <p:nvSpPr>
          <p:cNvPr id="1902" name="Everyone a leader, everyone a learner, everyone together, together stronger."/>
          <p:cNvSpPr txBox="1"/>
          <p:nvPr/>
        </p:nvSpPr>
        <p:spPr>
          <a:xfrm>
            <a:off x="238348" y="7711124"/>
            <a:ext cx="9988104"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1300480">
              <a:defRPr sz="2800">
                <a:latin typeface="Arial Narrow"/>
                <a:ea typeface="Arial Narrow"/>
                <a:cs typeface="Arial Narrow"/>
                <a:sym typeface="Arial Narrow"/>
              </a:defRPr>
            </a:lvl1pPr>
          </a:lstStyle>
          <a:p>
            <a:r>
              <a:t>Everyone a leader, everyone a learner, everyone together, together stronger.</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 name="Screen Shot 2016-01-26 at 21.59.29.png" descr="Screen Shot 2016-01-26 at 21.59.29.png"/>
          <p:cNvPicPr>
            <a:picLocks noGrp="1" noChangeAspect="1"/>
          </p:cNvPicPr>
          <p:nvPr>
            <p:ph type="pic" idx="21"/>
          </p:nvPr>
        </p:nvPicPr>
        <p:blipFill>
          <a:blip r:embed="rId2">
            <a:extLst/>
          </a:blip>
          <a:srcRect t="821" b="821"/>
          <a:stretch>
            <a:fillRect/>
          </a:stretch>
        </p:blipFill>
        <p:spPr>
          <a:xfrm>
            <a:off x="-1" y="-1"/>
            <a:ext cx="13004801" cy="9753601"/>
          </a:xfrm>
          <a:prstGeom prst="rect">
            <a:avLst/>
          </a:prstGeom>
        </p:spPr>
      </p:pic>
      <p:sp>
        <p:nvSpPr>
          <p:cNvPr id="190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0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pic>
        <p:nvPicPr>
          <p:cNvPr id="1908" name="Screen Shot 2016-01-26 at 21.59.40.png" descr="Screen Shot 2016-01-26 at 21.59.40.png"/>
          <p:cNvPicPr>
            <a:picLocks noChangeAspect="1"/>
          </p:cNvPicPr>
          <p:nvPr/>
        </p:nvPicPr>
        <p:blipFill>
          <a:blip r:embed="rId2">
            <a:extLst/>
          </a:blip>
          <a:stretch>
            <a:fillRect/>
          </a:stretch>
        </p:blipFill>
        <p:spPr>
          <a:xfrm>
            <a:off x="5432921" y="-74333"/>
            <a:ext cx="7649369" cy="9902266"/>
          </a:xfrm>
          <a:prstGeom prst="rect">
            <a:avLst/>
          </a:prstGeom>
          <a:ln w="12700">
            <a:miter lim="400000"/>
          </a:ln>
        </p:spPr>
      </p:pic>
      <p:sp>
        <p:nvSpPr>
          <p:cNvPr id="1909" name="Looking with…"/>
          <p:cNvSpPr txBox="1"/>
          <p:nvPr/>
        </p:nvSpPr>
        <p:spPr>
          <a:xfrm>
            <a:off x="102749" y="2988980"/>
            <a:ext cx="4708222" cy="162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5200">
                <a:latin typeface="Arial Narrow"/>
                <a:ea typeface="Arial Narrow"/>
                <a:cs typeface="Arial Narrow"/>
                <a:sym typeface="Arial Narrow"/>
              </a:defRPr>
            </a:pPr>
            <a:r>
              <a:t>Looking with </a:t>
            </a:r>
          </a:p>
          <a:p>
            <a:pPr>
              <a:defRPr sz="5200">
                <a:latin typeface="Arial Narrow"/>
                <a:ea typeface="Arial Narrow"/>
                <a:cs typeface="Arial Narrow"/>
                <a:sym typeface="Arial Narrow"/>
              </a:defRPr>
            </a:pPr>
            <a:r>
              <a:t>fresh eyes??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11" name="Text"/>
          <p:cNvSpPr txBox="1"/>
          <p:nvPr/>
        </p:nvSpPr>
        <p:spPr>
          <a:xfrm>
            <a:off x="3292688" y="6106638"/>
            <a:ext cx="6780743" cy="2158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914400">
              <a:lnSpc>
                <a:spcPct val="80000"/>
              </a:lnSpc>
              <a:spcBef>
                <a:spcPts val="400"/>
              </a:spcBef>
              <a:buClr>
                <a:srgbClr val="A3C145"/>
              </a:buClr>
              <a:buFont typeface="Arial"/>
              <a:defRPr sz="5100" b="1">
                <a:latin typeface="Arial"/>
                <a:ea typeface="Arial"/>
                <a:cs typeface="Arial"/>
                <a:sym typeface="Arial"/>
              </a:defRPr>
            </a:pPr>
            <a:endParaRPr/>
          </a:p>
          <a:p>
            <a:pPr defTabSz="914400">
              <a:lnSpc>
                <a:spcPct val="80000"/>
              </a:lnSpc>
              <a:spcBef>
                <a:spcPts val="400"/>
              </a:spcBef>
              <a:buClr>
                <a:srgbClr val="A3C145"/>
              </a:buClr>
              <a:buFont typeface="Arial"/>
              <a:defRPr sz="5100" b="1">
                <a:latin typeface="Arial"/>
                <a:ea typeface="Arial"/>
                <a:cs typeface="Arial"/>
                <a:sym typeface="Arial"/>
              </a:defRPr>
            </a:pPr>
            <a:endParaRPr/>
          </a:p>
        </p:txBody>
      </p:sp>
      <p:sp>
        <p:nvSpPr>
          <p:cNvPr id="1912" name="“Children grow to fill the space we create for them, and if it’s big, they grow tall.…I’ve not yet met a child not capable of greatness if given the opportunity and encouragement…………The best present we can give our children is the chance to do something "/>
          <p:cNvSpPr txBox="1"/>
          <p:nvPr/>
        </p:nvSpPr>
        <p:spPr>
          <a:xfrm>
            <a:off x="2171964" y="3886899"/>
            <a:ext cx="7963062" cy="30216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87680" indent="-487680" defTabSz="1300480">
              <a:spcBef>
                <a:spcPts val="1000"/>
              </a:spcBef>
              <a:buFont typeface="Arial"/>
              <a:defRPr sz="2600">
                <a:latin typeface="Arial Narrow"/>
                <a:ea typeface="Arial Narrow"/>
                <a:cs typeface="Arial Narrow"/>
                <a:sym typeface="Arial Narrow"/>
              </a:defRPr>
            </a:pPr>
            <a:r>
              <a:t>	“Children grow to fill the space we create for them, and if it’s big, they grow tall.…I’ve not yet met a child not capable of greatness if given the opportunity and encouragement…………The best present we can give our children is the chance to do something great. It’s a gift that will last a lifetime and transform their lives.” </a:t>
            </a:r>
          </a:p>
          <a:p>
            <a:pPr marL="487680" indent="-487680" defTabSz="1300480">
              <a:spcBef>
                <a:spcPts val="1000"/>
              </a:spcBef>
              <a:buFont typeface="Arial"/>
              <a:defRPr sz="3400">
                <a:latin typeface="Arial Narrow"/>
                <a:ea typeface="Arial Narrow"/>
                <a:cs typeface="Arial Narrow"/>
                <a:sym typeface="Arial Narrow"/>
              </a:defRPr>
            </a:pPr>
            <a:r>
              <a:t>Thank you.</a:t>
            </a:r>
          </a:p>
        </p:txBody>
      </p:sp>
      <p:pic>
        <p:nvPicPr>
          <p:cNvPr id="1913" name="Screen Shot 2019-01-29 at 12.00.56.png" descr="Screen Shot 2019-01-29 at 12.00.56.png"/>
          <p:cNvPicPr>
            <a:picLocks noChangeAspect="1"/>
          </p:cNvPicPr>
          <p:nvPr/>
        </p:nvPicPr>
        <p:blipFill>
          <a:blip r:embed="rId2">
            <a:extLst/>
          </a:blip>
          <a:stretch>
            <a:fillRect/>
          </a:stretch>
        </p:blipFill>
        <p:spPr>
          <a:xfrm>
            <a:off x="336648" y="302584"/>
            <a:ext cx="8547101" cy="3390901"/>
          </a:xfrm>
          <a:prstGeom prst="rect">
            <a:avLst/>
          </a:prstGeom>
          <a:ln w="12700">
            <a:miter lim="400000"/>
          </a:ln>
        </p:spPr>
      </p:pic>
      <p:pic>
        <p:nvPicPr>
          <p:cNvPr id="1914" name="Screenshot 2022-01-20 at 16.46.31.png" descr="Screenshot 2022-01-20 at 16.46.31.png"/>
          <p:cNvPicPr>
            <a:picLocks noChangeAspect="1"/>
          </p:cNvPicPr>
          <p:nvPr/>
        </p:nvPicPr>
        <p:blipFill>
          <a:blip r:embed="rId3">
            <a:extLst/>
          </a:blip>
          <a:stretch>
            <a:fillRect/>
          </a:stretch>
        </p:blipFill>
        <p:spPr>
          <a:xfrm>
            <a:off x="4435423" y="7066764"/>
            <a:ext cx="3436144" cy="2439068"/>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91" name="Previously Chair of  NASS (National Association of Independent and Non-Maintained Special Schools) and formerly Vice Chair of Engage (Engage in Their Future)…"/>
          <p:cNvSpPr txBox="1"/>
          <p:nvPr/>
        </p:nvSpPr>
        <p:spPr>
          <a:xfrm>
            <a:off x="-25400" y="177799"/>
            <a:ext cx="13055601" cy="1762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600">
                <a:latin typeface="Arial Narrow"/>
                <a:ea typeface="Arial Narrow"/>
                <a:cs typeface="Arial Narrow"/>
                <a:sym typeface="Arial Narrow"/>
              </a:defRPr>
            </a:pPr>
            <a:r>
              <a:t>Previously Chair of  NASS (National Association of Independent and Non-Maintained Special Schools) and formerly Vice Chair of Engage (Engage in Their Future)</a:t>
            </a:r>
          </a:p>
          <a:p>
            <a:pPr>
              <a:defRPr sz="2600">
                <a:latin typeface="Arial Narrow"/>
                <a:ea typeface="Arial Narrow"/>
                <a:cs typeface="Arial Narrow"/>
                <a:sym typeface="Arial Narrow"/>
              </a:defRPr>
            </a:pPr>
            <a:endParaRPr>
              <a:solidFill>
                <a:srgbClr val="000000"/>
              </a:solidFill>
            </a:endParaRPr>
          </a:p>
          <a:p>
            <a:pPr>
              <a:defRPr sz="2600">
                <a:latin typeface="Arial Narrow"/>
                <a:ea typeface="Arial Narrow"/>
                <a:cs typeface="Arial Narrow"/>
                <a:sym typeface="Arial Narrow"/>
              </a:defRPr>
            </a:pPr>
            <a:r>
              <a:t>Richard Boyle has worked in mainstream and non-maintained residential special education since 1983.</a:t>
            </a:r>
            <a:endParaRPr>
              <a:solidFill>
                <a:srgbClr val="000000"/>
              </a:solidFill>
            </a:endParaRPr>
          </a:p>
          <a:p>
            <a:pPr>
              <a:defRPr sz="2600">
                <a:latin typeface="Arial Narrow"/>
                <a:ea typeface="Arial Narrow"/>
                <a:cs typeface="Arial Narrow"/>
                <a:sym typeface="Arial Narrow"/>
              </a:defRPr>
            </a:pPr>
            <a:r>
              <a:t>Richard was previously Principal and CEO of Muntham House School the focus of the BAFTA award winning film ‘Last Chance School’.</a:t>
            </a:r>
          </a:p>
          <a:p>
            <a:pPr>
              <a:defRPr sz="2600">
                <a:latin typeface="Arial Narrow"/>
                <a:ea typeface="Arial Narrow"/>
                <a:cs typeface="Arial Narrow"/>
                <a:sym typeface="Arial Narrow"/>
              </a:defRPr>
            </a:pPr>
            <a:endParaRPr>
              <a:solidFill>
                <a:srgbClr val="000000"/>
              </a:solidFill>
            </a:endParaRPr>
          </a:p>
          <a:p>
            <a:pPr>
              <a:defRPr sz="2600">
                <a:latin typeface="Arial Narrow"/>
                <a:ea typeface="Arial Narrow"/>
                <a:cs typeface="Arial Narrow"/>
                <a:sym typeface="Arial Narrow"/>
              </a:defRPr>
            </a:pPr>
            <a:r>
              <a:t>In 2019 Richard was awarded the Outstanding Impact Award by NASS.</a:t>
            </a:r>
          </a:p>
          <a:p>
            <a:pPr>
              <a:defRPr sz="2600">
                <a:latin typeface="Arial Narrow"/>
                <a:ea typeface="Arial Narrow"/>
                <a:cs typeface="Arial Narrow"/>
                <a:sym typeface="Arial Narrow"/>
              </a:defRPr>
            </a:pPr>
            <a:endParaRPr>
              <a:solidFill>
                <a:srgbClr val="000000"/>
              </a:solidFill>
            </a:endParaRPr>
          </a:p>
          <a:p>
            <a:pPr>
              <a:defRPr sz="2600">
                <a:latin typeface="Arial Narrow"/>
                <a:ea typeface="Arial Narrow"/>
                <a:cs typeface="Arial Narrow"/>
                <a:sym typeface="Arial Narrow"/>
              </a:defRPr>
            </a:pPr>
            <a:r>
              <a:t>Richard has represented special schools in local, regional and national forums and is currently a Consultant supporting special schools in the UK.</a:t>
            </a:r>
          </a:p>
          <a:p>
            <a:pPr>
              <a:defRPr sz="2600">
                <a:latin typeface="Arial Narrow"/>
                <a:ea typeface="Arial Narrow"/>
                <a:cs typeface="Arial Narrow"/>
                <a:sym typeface="Arial Narrow"/>
              </a:defRPr>
            </a:pPr>
            <a:endParaRPr/>
          </a:p>
          <a:p>
            <a:pPr>
              <a:defRPr sz="2600">
                <a:latin typeface="Arial Narrow"/>
                <a:ea typeface="Arial Narrow"/>
                <a:cs typeface="Arial Narrow"/>
                <a:sym typeface="Arial Narrow"/>
              </a:defRPr>
            </a:pPr>
            <a:endParaRPr/>
          </a:p>
          <a:p>
            <a:pPr>
              <a:defRPr sz="2600">
                <a:latin typeface="Arial Narrow"/>
                <a:ea typeface="Arial Narrow"/>
                <a:cs typeface="Arial Narrow"/>
                <a:sym typeface="Arial Narrow"/>
              </a:defRPr>
            </a:pPr>
            <a:r>
              <a:t>AREA OF EXPERTISE</a:t>
            </a:r>
          </a:p>
          <a:p>
            <a:pPr>
              <a:defRPr sz="2600">
                <a:latin typeface="Arial Narrow"/>
                <a:ea typeface="Arial Narrow"/>
                <a:cs typeface="Arial Narrow"/>
                <a:sym typeface="Arial Narrow"/>
              </a:defRPr>
            </a:pPr>
            <a:endParaRPr>
              <a:solidFill>
                <a:srgbClr val="000000"/>
              </a:solidFill>
            </a:endParaRPr>
          </a:p>
          <a:p>
            <a:pPr>
              <a:defRPr sz="2600">
                <a:latin typeface="Arial Narrow"/>
                <a:ea typeface="Arial Narrow"/>
                <a:cs typeface="Arial Narrow"/>
                <a:sym typeface="Arial Narrow"/>
              </a:defRPr>
            </a:pPr>
            <a:r>
              <a:rPr b="1"/>
              <a:t>Children and Young People</a:t>
            </a:r>
            <a:r>
              <a:t>: positive behaviour management; curriculum management; teaching and learning; Residential Care practice;</a:t>
            </a:r>
          </a:p>
          <a:p>
            <a:pPr>
              <a:defRPr sz="2600">
                <a:latin typeface="Arial Narrow"/>
                <a:ea typeface="Arial Narrow"/>
                <a:cs typeface="Arial Narrow"/>
                <a:sym typeface="Arial Narrow"/>
              </a:defRPr>
            </a:pPr>
            <a:r>
              <a:rPr b="1"/>
              <a:t>Leadership</a:t>
            </a:r>
            <a:r>
              <a:t>, Strategy and Management: vision and change management; legislative and policy impact; contractual and fee negotiations; local and national impact</a:t>
            </a:r>
          </a:p>
          <a:p>
            <a:pPr>
              <a:defRPr sz="2600">
                <a:latin typeface="Arial Narrow"/>
                <a:ea typeface="Arial Narrow"/>
                <a:cs typeface="Arial Narrow"/>
                <a:sym typeface="Arial Narrow"/>
              </a:defRPr>
            </a:pPr>
            <a:r>
              <a:rPr b="1"/>
              <a:t>School development</a:t>
            </a:r>
            <a:r>
              <a:t> and improvement: going beyond Ofsted; setting up a new school or community.</a:t>
            </a:r>
            <a:r>
              <a:rPr b="1"/>
              <a:t>Staff, </a:t>
            </a:r>
          </a:p>
          <a:p>
            <a:pPr>
              <a:defRPr sz="2600">
                <a:latin typeface="Arial Narrow"/>
                <a:ea typeface="Arial Narrow"/>
                <a:cs typeface="Arial Narrow"/>
                <a:sym typeface="Arial Narrow"/>
              </a:defRPr>
            </a:pPr>
            <a:r>
              <a:rPr b="1"/>
              <a:t>Governor and Trustee</a:t>
            </a:r>
            <a:r>
              <a:t> Performance Management: developing sustainable, mutual and resilient practice; building capacity;</a:t>
            </a:r>
          </a:p>
          <a:p>
            <a:pPr marL="51206400" indent="-51206400">
              <a:spcBef>
                <a:spcPts val="4200"/>
              </a:spcBef>
              <a:buClr>
                <a:srgbClr val="4472C4"/>
              </a:buClr>
              <a:buSzPct val="100000"/>
              <a:buFont typeface="Helvetica"/>
              <a:buChar char="•"/>
              <a:defRPr>
                <a:latin typeface="Arial Narrow"/>
                <a:ea typeface="Arial Narrow"/>
                <a:cs typeface="Arial Narrow"/>
                <a:sym typeface="Arial Narrow"/>
              </a:defRPr>
            </a:pPr>
            <a:r>
              <a:rPr b="1"/>
              <a:t>School development</a:t>
            </a:r>
            <a:r>
              <a:t> and improvement: going beyond Ofsted; setting up a n</a:t>
            </a:r>
            <a:r>
              <a:rPr b="1"/>
              <a:t>Staff, Governor and Trustee</a:t>
            </a:r>
            <a:r>
              <a:t> Performance Management: developing sustainable, mutual and resilient practice; building capacity;</a:t>
            </a:r>
          </a:p>
          <a:p>
            <a:pPr>
              <a:spcBef>
                <a:spcPts val="4200"/>
              </a:spcBef>
              <a:defRPr>
                <a:latin typeface="Arial Narrow"/>
                <a:ea typeface="Arial Narrow"/>
                <a:cs typeface="Arial Narrow"/>
                <a:sym typeface="Arial Narrow"/>
              </a:defRPr>
            </a:pPr>
            <a:r>
              <a:t> </a:t>
            </a:r>
          </a:p>
          <a:p>
            <a:pPr>
              <a:spcBef>
                <a:spcPts val="4200"/>
              </a:spcBef>
              <a:defRPr>
                <a:latin typeface="Arial Narrow"/>
                <a:ea typeface="Arial Narrow"/>
                <a:cs typeface="Arial Narrow"/>
                <a:sym typeface="Arial Narrow"/>
              </a:defRPr>
            </a:pPr>
            <a:r>
              <a:t> </a:t>
            </a:r>
            <a:endParaRPr>
              <a:solidFill>
                <a:srgbClr val="000000"/>
              </a:solidFill>
            </a:endParaRPr>
          </a:p>
          <a:p>
            <a:pPr>
              <a:spcBef>
                <a:spcPts val="4200"/>
              </a:spcBef>
              <a:defRPr>
                <a:latin typeface="Arial Narrow"/>
                <a:ea typeface="Arial Narrow"/>
                <a:cs typeface="Arial Narrow"/>
                <a:sym typeface="Arial Narrow"/>
              </a:defRPr>
            </a:pPr>
            <a:r>
              <a:rPr u="sng">
                <a:hlinkClick r:id="rId2"/>
              </a:rPr>
              <a:t>Richard Boyle M.Ed</a:t>
            </a:r>
            <a:endParaRPr>
              <a:solidFill>
                <a:srgbClr val="000000"/>
              </a:solidFill>
            </a:endParaRPr>
          </a:p>
          <a:p>
            <a:pPr>
              <a:spcBef>
                <a:spcPts val="4200"/>
              </a:spcBef>
              <a:defRPr>
                <a:latin typeface="Arial Narrow"/>
                <a:ea typeface="Arial Narrow"/>
                <a:cs typeface="Arial Narrow"/>
                <a:sym typeface="Arial Narrow"/>
              </a:defRPr>
            </a:pPr>
            <a:r>
              <a:t>Education Director</a:t>
            </a:r>
            <a:endParaRPr>
              <a:solidFill>
                <a:srgbClr val="000000"/>
              </a:solidFill>
            </a:endParaRPr>
          </a:p>
          <a:p>
            <a:pPr>
              <a:spcBef>
                <a:spcPts val="4200"/>
              </a:spcBef>
              <a:defRPr>
                <a:latin typeface="Arial Narrow"/>
                <a:ea typeface="Arial Narrow"/>
                <a:cs typeface="Arial Narrow"/>
                <a:sym typeface="Arial Narrow"/>
              </a:defRPr>
            </a:pPr>
            <a:r>
              <a:rPr u="sng">
                <a:hlinkClick r:id="rId3"/>
              </a:rPr>
              <a:t>Accompli: Professional Development</a:t>
            </a:r>
            <a:endParaRPr>
              <a:solidFill>
                <a:srgbClr val="000000"/>
              </a:solidFill>
            </a:endParaRPr>
          </a:p>
          <a:p>
            <a:pPr>
              <a:spcBef>
                <a:spcPts val="4200"/>
              </a:spcBef>
              <a:defRPr>
                <a:latin typeface="Arial Narrow"/>
                <a:ea typeface="Arial Narrow"/>
                <a:cs typeface="Arial Narrow"/>
                <a:sym typeface="Arial Narrow"/>
              </a:defRPr>
            </a:pPr>
            <a:r>
              <a:rPr u="sng">
                <a:hlinkClick r:id="rId3"/>
              </a:rPr>
              <a:t>www.accompli-pd.co.uk</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793" name="D:\DCIM\DCT vSCANS\Future ij mind.JPG" descr="D:\DCIM\DCT vSCANS\Future ij mind.JPG"/>
          <p:cNvPicPr>
            <a:picLocks noChangeAspect="1"/>
          </p:cNvPicPr>
          <p:nvPr/>
        </p:nvPicPr>
        <p:blipFill>
          <a:blip r:embed="rId2">
            <a:extLst/>
          </a:blip>
          <a:stretch>
            <a:fillRect/>
          </a:stretch>
        </p:blipFill>
        <p:spPr>
          <a:xfrm>
            <a:off x="9266425" y="5403573"/>
            <a:ext cx="3767101" cy="4787594"/>
          </a:xfrm>
          <a:prstGeom prst="rect">
            <a:avLst/>
          </a:prstGeom>
          <a:ln w="12700">
            <a:solidFill>
              <a:srgbClr val="4FA1DB"/>
            </a:solidFill>
            <a:miter/>
          </a:ln>
        </p:spPr>
      </p:pic>
      <p:sp>
        <p:nvSpPr>
          <p:cNvPr id="1794" name="In Sept 2014, the government established a children and young people’s Mental Health and Wellbeing Taskforce.…"/>
          <p:cNvSpPr txBox="1"/>
          <p:nvPr/>
        </p:nvSpPr>
        <p:spPr>
          <a:xfrm>
            <a:off x="339129" y="1440462"/>
            <a:ext cx="12614475" cy="3659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1300480">
              <a:lnSpc>
                <a:spcPct val="80000"/>
              </a:lnSpc>
              <a:spcBef>
                <a:spcPts val="500"/>
              </a:spcBef>
              <a:buClr>
                <a:srgbClr val="011138"/>
              </a:buClr>
              <a:buFont typeface="Arial"/>
              <a:defRPr sz="3400">
                <a:latin typeface="Arial Narrow"/>
                <a:ea typeface="Arial Narrow"/>
                <a:cs typeface="Arial Narrow"/>
                <a:sym typeface="Arial Narrow"/>
              </a:defRPr>
            </a:pPr>
            <a:r>
              <a:t>In Sept 2014, the government established a children and young people’s </a:t>
            </a:r>
            <a:r>
              <a:rPr b="1" u="sng">
                <a:solidFill>
                  <a:srgbClr val="FFFB00"/>
                </a:solidFill>
              </a:rPr>
              <a:t>Mental Health and Wellbeing Taskforce</a:t>
            </a:r>
            <a:r>
              <a:rPr b="1">
                <a:solidFill>
                  <a:srgbClr val="FFFB00"/>
                </a:solidFill>
              </a:rPr>
              <a:t>. </a:t>
            </a:r>
            <a:r>
              <a:rPr>
                <a:solidFill>
                  <a:srgbClr val="FFFB00"/>
                </a:solidFill>
              </a:rPr>
              <a:t> </a:t>
            </a:r>
          </a:p>
          <a:p>
            <a:pPr algn="l" defTabSz="1300480">
              <a:lnSpc>
                <a:spcPct val="80000"/>
              </a:lnSpc>
              <a:spcBef>
                <a:spcPts val="500"/>
              </a:spcBef>
              <a:buClr>
                <a:srgbClr val="011138"/>
              </a:buClr>
              <a:buFont typeface="Arial"/>
              <a:defRPr sz="3400">
                <a:latin typeface="Arial Narrow"/>
                <a:ea typeface="Arial Narrow"/>
                <a:cs typeface="Arial Narrow"/>
                <a:sym typeface="Arial Narrow"/>
              </a:defRPr>
            </a:pPr>
            <a:endParaRPr>
              <a:solidFill>
                <a:srgbClr val="FFFB00"/>
              </a:solidFill>
            </a:endParaRPr>
          </a:p>
          <a:p>
            <a:pPr algn="l" defTabSz="1300480">
              <a:lnSpc>
                <a:spcPct val="80000"/>
              </a:lnSpc>
              <a:spcBef>
                <a:spcPts val="500"/>
              </a:spcBef>
              <a:buClr>
                <a:srgbClr val="011138"/>
              </a:buClr>
              <a:buFont typeface="Arial"/>
              <a:defRPr sz="3400">
                <a:latin typeface="Arial Narrow"/>
                <a:ea typeface="Arial Narrow"/>
                <a:cs typeface="Arial Narrow"/>
                <a:sym typeface="Arial Narrow"/>
              </a:defRPr>
            </a:pPr>
            <a:r>
              <a:t>Its report, which was published jointly by the Department of Health (DoH) &amp; NHS England, is called:</a:t>
            </a:r>
          </a:p>
          <a:p>
            <a:pPr algn="l" defTabSz="1300480">
              <a:lnSpc>
                <a:spcPct val="80000"/>
              </a:lnSpc>
              <a:spcBef>
                <a:spcPts val="500"/>
              </a:spcBef>
              <a:buClr>
                <a:srgbClr val="011138"/>
              </a:buClr>
              <a:buFont typeface="Arial"/>
              <a:defRPr sz="3400">
                <a:latin typeface="Arial Narrow"/>
                <a:ea typeface="Arial Narrow"/>
                <a:cs typeface="Arial Narrow"/>
                <a:sym typeface="Arial Narrow"/>
              </a:defRPr>
            </a:pPr>
            <a:endParaRPr/>
          </a:p>
          <a:p>
            <a:pPr algn="l" defTabSz="1300480">
              <a:lnSpc>
                <a:spcPct val="80000"/>
              </a:lnSpc>
              <a:spcBef>
                <a:spcPts val="500"/>
              </a:spcBef>
              <a:buClr>
                <a:srgbClr val="011138"/>
              </a:buClr>
              <a:buFont typeface="Arial"/>
              <a:defRPr sz="3400">
                <a:solidFill>
                  <a:srgbClr val="FFFB00"/>
                </a:solidFill>
                <a:latin typeface="Arial Narrow"/>
                <a:ea typeface="Arial Narrow"/>
                <a:cs typeface="Arial Narrow"/>
                <a:sym typeface="Arial Narrow"/>
              </a:defRPr>
            </a:pPr>
            <a:r>
              <a:rPr b="1" i="1" u="sng"/>
              <a:t>Future in mind </a:t>
            </a:r>
            <a:r>
              <a:rPr b="1" i="1"/>
              <a:t>– Promoting, protecting and improving children and young people’s mental health and wellbeing.</a:t>
            </a:r>
          </a:p>
        </p:txBody>
      </p:sp>
      <p:sp>
        <p:nvSpPr>
          <p:cNvPr id="1795" name="10% of CYP aged 5-16 have a mental health disorder - 2014…"/>
          <p:cNvSpPr txBox="1"/>
          <p:nvPr/>
        </p:nvSpPr>
        <p:spPr>
          <a:xfrm>
            <a:off x="159320" y="5297451"/>
            <a:ext cx="8985846" cy="42347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1300480">
              <a:lnSpc>
                <a:spcPct val="80000"/>
              </a:lnSpc>
              <a:spcBef>
                <a:spcPts val="500"/>
              </a:spcBef>
              <a:defRPr sz="4000">
                <a:latin typeface="Arial Narrow"/>
                <a:ea typeface="Arial Narrow"/>
                <a:cs typeface="Arial Narrow"/>
                <a:sym typeface="Arial Narrow"/>
              </a:defRPr>
            </a:pPr>
            <a:r>
              <a:t>10% of CYP aged 5-16 have a mental health disorder - 2014</a:t>
            </a:r>
          </a:p>
          <a:p>
            <a:pPr algn="l" defTabSz="1300480">
              <a:lnSpc>
                <a:spcPct val="80000"/>
              </a:lnSpc>
              <a:spcBef>
                <a:spcPts val="500"/>
              </a:spcBef>
              <a:defRPr sz="4000">
                <a:latin typeface="Arial Narrow"/>
                <a:ea typeface="Arial Narrow"/>
                <a:cs typeface="Arial Narrow"/>
                <a:sym typeface="Arial Narrow"/>
              </a:defRPr>
            </a:pPr>
            <a:endParaRPr/>
          </a:p>
          <a:p>
            <a:pPr algn="l" defTabSz="1300480">
              <a:lnSpc>
                <a:spcPct val="80000"/>
              </a:lnSpc>
              <a:spcBef>
                <a:spcPts val="500"/>
              </a:spcBef>
              <a:defRPr sz="4000">
                <a:latin typeface="Arial Narrow"/>
                <a:ea typeface="Arial Narrow"/>
                <a:cs typeface="Arial Narrow"/>
                <a:sym typeface="Arial Narrow"/>
              </a:defRPr>
            </a:pPr>
            <a:r>
              <a:t>This means that in an average class </a:t>
            </a:r>
          </a:p>
          <a:p>
            <a:pPr algn="l" defTabSz="1300480">
              <a:lnSpc>
                <a:spcPct val="80000"/>
              </a:lnSpc>
              <a:spcBef>
                <a:spcPts val="500"/>
              </a:spcBef>
              <a:defRPr sz="4000">
                <a:latin typeface="Arial Narrow"/>
                <a:ea typeface="Arial Narrow"/>
                <a:cs typeface="Arial Narrow"/>
                <a:sym typeface="Arial Narrow"/>
              </a:defRPr>
            </a:pPr>
            <a:r>
              <a:t>of 30, </a:t>
            </a:r>
            <a:r>
              <a:rPr>
                <a:solidFill>
                  <a:srgbClr val="FFFB00"/>
                </a:solidFill>
              </a:rPr>
              <a:t>three</a:t>
            </a:r>
            <a:r>
              <a:t> children will have a </a:t>
            </a:r>
          </a:p>
          <a:p>
            <a:pPr algn="l" defTabSz="1300480">
              <a:lnSpc>
                <a:spcPct val="80000"/>
              </a:lnSpc>
              <a:spcBef>
                <a:spcPts val="500"/>
              </a:spcBef>
              <a:defRPr sz="4000" b="1">
                <a:latin typeface="Arial Narrow"/>
                <a:ea typeface="Arial Narrow"/>
                <a:cs typeface="Arial Narrow"/>
                <a:sym typeface="Arial Narrow"/>
              </a:defRPr>
            </a:pPr>
            <a:r>
              <a:rPr b="0"/>
              <a:t>diagnosable mental health disorder.</a:t>
            </a:r>
            <a:r>
              <a:t> </a:t>
            </a:r>
          </a:p>
          <a:p>
            <a:pPr algn="l" defTabSz="1300480">
              <a:lnSpc>
                <a:spcPct val="80000"/>
              </a:lnSpc>
              <a:spcBef>
                <a:spcPts val="500"/>
              </a:spcBef>
              <a:defRPr sz="4000" b="1">
                <a:latin typeface="Arial Narrow"/>
                <a:ea typeface="Arial Narrow"/>
                <a:cs typeface="Arial Narrow"/>
                <a:sym typeface="Arial Narrow"/>
              </a:defRPr>
            </a:pPr>
            <a:r>
              <a:rPr>
                <a:solidFill>
                  <a:srgbClr val="FFFB00"/>
                </a:solidFill>
              </a:rPr>
              <a:t>We know that this number has increased significantly during the pandemic - 20-40%</a:t>
            </a:r>
          </a:p>
        </p:txBody>
      </p:sp>
      <p:sp>
        <p:nvSpPr>
          <p:cNvPr id="1796" name="Personal and professional learning is key"/>
          <p:cNvSpPr txBox="1"/>
          <p:nvPr/>
        </p:nvSpPr>
        <p:spPr>
          <a:xfrm>
            <a:off x="105072" y="-11148"/>
            <a:ext cx="12794656"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800" b="1">
                <a:latin typeface="Arial Narrow"/>
                <a:ea typeface="Arial Narrow"/>
                <a:cs typeface="Arial Narrow"/>
                <a:sym typeface="Arial Narrow"/>
              </a:defRPr>
            </a:lvl1pPr>
          </a:lstStyle>
          <a:p>
            <a:r>
              <a:t>Personal and professional learning is key</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98" name="Text"/>
          <p:cNvSpPr txBox="1"/>
          <p:nvPr/>
        </p:nvSpPr>
        <p:spPr>
          <a:xfrm>
            <a:off x="6438899" y="7929574"/>
            <a:ext cx="127001" cy="952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000">
                <a:latin typeface="Arial"/>
                <a:ea typeface="Arial"/>
                <a:cs typeface="Arial"/>
                <a:sym typeface="Arial"/>
              </a:defRPr>
            </a:pPr>
            <a:endParaRPr/>
          </a:p>
        </p:txBody>
      </p:sp>
      <p:sp>
        <p:nvSpPr>
          <p:cNvPr id="1799" name="In addition, a further 10% will have problems that affect their day to day living, behaviour, achievement and happiness but many go undiagnosed. 75% of life time mental Health disorders begin before the age of 18.…"/>
          <p:cNvSpPr txBox="1"/>
          <p:nvPr/>
        </p:nvSpPr>
        <p:spPr>
          <a:xfrm>
            <a:off x="243527" y="381000"/>
            <a:ext cx="12517746" cy="899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400">
                <a:latin typeface="Arial Narrow"/>
                <a:ea typeface="Arial Narrow"/>
                <a:cs typeface="Arial Narrow"/>
                <a:sym typeface="Arial Narrow"/>
              </a:defRPr>
            </a:pPr>
            <a:r>
              <a:t>In addition, a further 10% will have problems that affect their day to day living, behaviour, achievement and happiness but many go undiagnosed. </a:t>
            </a:r>
            <a:r>
              <a:rPr>
                <a:solidFill>
                  <a:srgbClr val="FFFB00"/>
                </a:solidFill>
              </a:rPr>
              <a:t>75% of life time mental Health disorders begin before the age of 18</a:t>
            </a:r>
            <a:r>
              <a:t>.</a:t>
            </a:r>
          </a:p>
          <a:p>
            <a:pPr>
              <a:defRPr sz="4400">
                <a:latin typeface="Arial Narrow"/>
                <a:ea typeface="Arial Narrow"/>
                <a:cs typeface="Arial Narrow"/>
                <a:sym typeface="Arial Narrow"/>
              </a:defRPr>
            </a:pPr>
            <a:endParaRPr/>
          </a:p>
          <a:p>
            <a:pPr>
              <a:defRPr sz="4400">
                <a:latin typeface="Arial Narrow"/>
                <a:ea typeface="Arial Narrow"/>
                <a:cs typeface="Arial Narrow"/>
                <a:sym typeface="Arial Narrow"/>
              </a:defRPr>
            </a:pPr>
            <a:r>
              <a:t>For those aged between </a:t>
            </a:r>
            <a:r>
              <a:rPr>
                <a:solidFill>
                  <a:srgbClr val="FFFB00"/>
                </a:solidFill>
              </a:rPr>
              <a:t>15 - 24, death by suicide is the second most common cause of death accounting for 19%</a:t>
            </a:r>
            <a:r>
              <a:t> of all deaths in this age group.</a:t>
            </a:r>
          </a:p>
          <a:p>
            <a:pPr>
              <a:defRPr sz="4400">
                <a:latin typeface="Arial Narrow"/>
                <a:ea typeface="Arial Narrow"/>
                <a:cs typeface="Arial Narrow"/>
                <a:sym typeface="Arial Narrow"/>
              </a:defRPr>
            </a:pPr>
            <a:endParaRPr/>
          </a:p>
          <a:p>
            <a:pPr>
              <a:defRPr sz="4400">
                <a:latin typeface="Arial Narrow"/>
                <a:ea typeface="Arial Narrow"/>
                <a:cs typeface="Arial Narrow"/>
                <a:sym typeface="Arial Narrow"/>
              </a:defRPr>
            </a:pPr>
            <a:r>
              <a:rPr>
                <a:solidFill>
                  <a:srgbClr val="FFFB00"/>
                </a:solidFill>
              </a:rPr>
              <a:t>200</a:t>
            </a:r>
            <a:r>
              <a:t> school aged children </a:t>
            </a:r>
            <a:r>
              <a:rPr>
                <a:solidFill>
                  <a:srgbClr val="FFFB00"/>
                </a:solidFill>
              </a:rPr>
              <a:t>take their own life</a:t>
            </a:r>
            <a:r>
              <a:t> each year, that’s almost </a:t>
            </a:r>
            <a:r>
              <a:rPr>
                <a:solidFill>
                  <a:srgbClr val="FFFB00"/>
                </a:solidFill>
              </a:rPr>
              <a:t>4 children each week</a:t>
            </a:r>
            <a:r>
              <a:t>.</a:t>
            </a:r>
          </a:p>
          <a:p>
            <a:pPr>
              <a:defRPr sz="4400">
                <a:latin typeface="Arial Narrow"/>
                <a:ea typeface="Arial Narrow"/>
                <a:cs typeface="Arial Narrow"/>
                <a:sym typeface="Arial Narrow"/>
              </a:defRPr>
            </a:pPr>
            <a:endParaRPr/>
          </a:p>
          <a:p>
            <a:pPr>
              <a:defRPr sz="4400">
                <a:latin typeface="Arial Narrow"/>
                <a:ea typeface="Arial Narrow"/>
                <a:cs typeface="Arial Narrow"/>
                <a:sym typeface="Arial Narrow"/>
              </a:defRPr>
            </a:pPr>
            <a:r>
              <a:t>The wider economic cost of Mental Health in England have been estimated above </a:t>
            </a:r>
            <a:r>
              <a:rPr>
                <a:solidFill>
                  <a:srgbClr val="FFFB00"/>
                </a:solidFill>
              </a:rPr>
              <a:t>£105 billion </a:t>
            </a:r>
            <a:r>
              <a:t>each year.</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01" name="Screenshot 2021-09-15 at 08.56.35.png" descr="Screenshot 2021-09-15 at 08.56.35.png"/>
          <p:cNvPicPr>
            <a:picLocks noChangeAspect="1"/>
          </p:cNvPicPr>
          <p:nvPr/>
        </p:nvPicPr>
        <p:blipFill>
          <a:blip r:embed="rId2">
            <a:extLst/>
          </a:blip>
          <a:stretch>
            <a:fillRect/>
          </a:stretch>
        </p:blipFill>
        <p:spPr>
          <a:xfrm>
            <a:off x="-215501" y="-14817"/>
            <a:ext cx="7342993" cy="6258232"/>
          </a:xfrm>
          <a:prstGeom prst="rect">
            <a:avLst/>
          </a:prstGeom>
          <a:ln w="12700">
            <a:miter lim="400000"/>
          </a:ln>
        </p:spPr>
      </p:pic>
      <p:pic>
        <p:nvPicPr>
          <p:cNvPr id="1802" name="Screenshot 2021-09-15 at 08.57.13.png" descr="Screenshot 2021-09-15 at 08.57.13.png"/>
          <p:cNvPicPr>
            <a:picLocks noChangeAspect="1"/>
          </p:cNvPicPr>
          <p:nvPr/>
        </p:nvPicPr>
        <p:blipFill>
          <a:blip r:embed="rId3">
            <a:extLst/>
          </a:blip>
          <a:stretch>
            <a:fillRect/>
          </a:stretch>
        </p:blipFill>
        <p:spPr>
          <a:xfrm>
            <a:off x="214526" y="6710959"/>
            <a:ext cx="8527456" cy="2642655"/>
          </a:xfrm>
          <a:prstGeom prst="rect">
            <a:avLst/>
          </a:prstGeom>
          <a:ln w="12700">
            <a:miter lim="400000"/>
          </a:ln>
        </p:spPr>
      </p:pic>
      <p:pic>
        <p:nvPicPr>
          <p:cNvPr id="1803" name="Screenshot 2021-10-13 at 23.03.32.png" descr="Screenshot 2021-10-13 at 23.03.32.png"/>
          <p:cNvPicPr>
            <a:picLocks noChangeAspect="1"/>
          </p:cNvPicPr>
          <p:nvPr/>
        </p:nvPicPr>
        <p:blipFill>
          <a:blip r:embed="rId4">
            <a:extLst/>
          </a:blip>
          <a:stretch>
            <a:fillRect/>
          </a:stretch>
        </p:blipFill>
        <p:spPr>
          <a:xfrm>
            <a:off x="7753712" y="55517"/>
            <a:ext cx="5071999" cy="6375467"/>
          </a:xfrm>
          <a:prstGeom prst="rect">
            <a:avLst/>
          </a:prstGeom>
          <a:ln w="12700">
            <a:miter lim="400000"/>
          </a:ln>
        </p:spPr>
      </p:pic>
      <p:pic>
        <p:nvPicPr>
          <p:cNvPr id="1804" name="Screenshot 2021-10-13 at 23.06.12.png" descr="Screenshot 2021-10-13 at 23.06.12.png"/>
          <p:cNvPicPr>
            <a:picLocks noChangeAspect="1"/>
          </p:cNvPicPr>
          <p:nvPr/>
        </p:nvPicPr>
        <p:blipFill>
          <a:blip r:embed="rId5">
            <a:extLst/>
          </a:blip>
          <a:stretch>
            <a:fillRect/>
          </a:stretch>
        </p:blipFill>
        <p:spPr>
          <a:xfrm>
            <a:off x="9448403" y="2881188"/>
            <a:ext cx="3527029" cy="6938417"/>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06" name="40% of children experience trauma by the age of 18.…"/>
          <p:cNvSpPr txBox="1">
            <a:spLocks noGrp="1"/>
          </p:cNvSpPr>
          <p:nvPr>
            <p:ph type="title"/>
          </p:nvPr>
        </p:nvSpPr>
        <p:spPr>
          <a:xfrm>
            <a:off x="166232" y="-44319"/>
            <a:ext cx="12672335" cy="9532534"/>
          </a:xfrm>
          <a:prstGeom prst="rect">
            <a:avLst/>
          </a:prstGeom>
        </p:spPr>
        <p:txBody>
          <a:bodyPr/>
          <a:lstStyle/>
          <a:p>
            <a:pPr algn="l" defTabSz="457200">
              <a:defRPr sz="2900">
                <a:latin typeface="Arial Narrow"/>
                <a:ea typeface="Arial Narrow"/>
                <a:cs typeface="Arial Narrow"/>
                <a:sym typeface="Arial Narrow"/>
              </a:defRPr>
            </a:pPr>
            <a:r>
              <a:rPr i="1"/>
              <a:t>40% of children experience trauma by the age of 18.</a:t>
            </a:r>
            <a:r>
              <a:t> </a:t>
            </a:r>
          </a:p>
          <a:p>
            <a:pPr algn="l" defTabSz="457200">
              <a:defRPr sz="2900">
                <a:latin typeface="Arial Narrow"/>
                <a:ea typeface="Arial Narrow"/>
                <a:cs typeface="Arial Narrow"/>
                <a:sym typeface="Arial Narrow"/>
              </a:defRPr>
            </a:pPr>
            <a:endParaRPr/>
          </a:p>
          <a:p>
            <a:pPr algn="l" defTabSz="457200">
              <a:defRPr sz="2900">
                <a:latin typeface="Arial Narrow"/>
                <a:ea typeface="Arial Narrow"/>
                <a:cs typeface="Arial Narrow"/>
                <a:sym typeface="Arial Narrow"/>
              </a:defRPr>
            </a:pPr>
            <a:r>
              <a:t>That means in a classroom of 30 children </a:t>
            </a:r>
            <a:r>
              <a:rPr>
                <a:solidFill>
                  <a:srgbClr val="FFFB00"/>
                </a:solidFill>
              </a:rPr>
              <a:t>12 could have potentially experienced trauma </a:t>
            </a:r>
            <a:r>
              <a:t>that impacts the way they feel about themselves, </a:t>
            </a:r>
            <a:r>
              <a:rPr>
                <a:solidFill>
                  <a:srgbClr val="FFFB00"/>
                </a:solidFill>
              </a:rPr>
              <a:t>the way they learn</a:t>
            </a:r>
            <a:r>
              <a:t> and the way they </a:t>
            </a:r>
            <a:r>
              <a:rPr>
                <a:solidFill>
                  <a:srgbClr val="FFFB00"/>
                </a:solidFill>
              </a:rPr>
              <a:t>interact with others</a:t>
            </a:r>
            <a:r>
              <a:t>. </a:t>
            </a:r>
          </a:p>
          <a:p>
            <a:pPr algn="l" defTabSz="457200">
              <a:defRPr sz="2900">
                <a:latin typeface="Arial Narrow"/>
                <a:ea typeface="Arial Narrow"/>
                <a:cs typeface="Arial Narrow"/>
                <a:sym typeface="Arial Narrow"/>
              </a:defRPr>
            </a:pPr>
            <a:endParaRPr/>
          </a:p>
          <a:p>
            <a:pPr algn="l" defTabSz="457200">
              <a:defRPr sz="2900">
                <a:latin typeface="Arial Narrow"/>
                <a:ea typeface="Arial Narrow"/>
                <a:cs typeface="Arial Narrow"/>
                <a:sym typeface="Arial Narrow"/>
              </a:defRPr>
            </a:pPr>
            <a:endParaRPr/>
          </a:p>
          <a:p>
            <a:pPr algn="l" defTabSz="457200">
              <a:defRPr sz="2900">
                <a:latin typeface="Arial Narrow"/>
                <a:ea typeface="Arial Narrow"/>
                <a:cs typeface="Arial Narrow"/>
                <a:sym typeface="Arial Narrow"/>
              </a:defRPr>
            </a:pPr>
            <a:endParaRPr/>
          </a:p>
          <a:p>
            <a:pPr algn="l" defTabSz="457200">
              <a:defRPr sz="2900">
                <a:latin typeface="Arial Narrow"/>
                <a:ea typeface="Arial Narrow"/>
                <a:cs typeface="Arial Narrow"/>
                <a:sym typeface="Arial Narrow"/>
              </a:defRPr>
            </a:pPr>
            <a:endParaRPr/>
          </a:p>
          <a:p>
            <a:pPr algn="l" defTabSz="457200">
              <a:defRPr sz="2900">
                <a:latin typeface="Arial Narrow"/>
                <a:ea typeface="Arial Narrow"/>
                <a:cs typeface="Arial Narrow"/>
                <a:sym typeface="Arial Narrow"/>
              </a:defRPr>
            </a:pPr>
            <a:endParaRPr/>
          </a:p>
          <a:p>
            <a:pPr algn="l" defTabSz="457200">
              <a:defRPr sz="2900">
                <a:latin typeface="Arial Narrow"/>
                <a:ea typeface="Arial Narrow"/>
                <a:cs typeface="Arial Narrow"/>
                <a:sym typeface="Arial Narrow"/>
              </a:defRPr>
            </a:pPr>
            <a:endParaRPr/>
          </a:p>
          <a:p>
            <a:pPr algn="l" defTabSz="457200">
              <a:defRPr sz="2900">
                <a:latin typeface="Arial Narrow"/>
                <a:ea typeface="Arial Narrow"/>
                <a:cs typeface="Arial Narrow"/>
                <a:sym typeface="Arial Narrow"/>
              </a:defRPr>
            </a:pPr>
            <a:endParaRPr>
              <a:solidFill>
                <a:srgbClr val="FFFB00"/>
              </a:solidFill>
            </a:endParaRPr>
          </a:p>
          <a:p>
            <a:pPr algn="l" defTabSz="457200">
              <a:defRPr sz="2900">
                <a:latin typeface="Arial Narrow"/>
                <a:ea typeface="Arial Narrow"/>
                <a:cs typeface="Arial Narrow"/>
                <a:sym typeface="Arial Narrow"/>
              </a:defRPr>
            </a:pPr>
            <a:endParaRPr>
              <a:solidFill>
                <a:srgbClr val="FFFB00"/>
              </a:solidFill>
            </a:endParaRPr>
          </a:p>
          <a:p>
            <a:pPr algn="l" defTabSz="457200">
              <a:defRPr sz="2900">
                <a:latin typeface="Arial Narrow"/>
                <a:ea typeface="Arial Narrow"/>
                <a:cs typeface="Arial Narrow"/>
                <a:sym typeface="Arial Narrow"/>
              </a:defRPr>
            </a:pPr>
            <a:endParaRPr>
              <a:solidFill>
                <a:srgbClr val="FFFB00"/>
              </a:solidFill>
            </a:endParaRPr>
          </a:p>
          <a:p>
            <a:pPr algn="l" defTabSz="457200">
              <a:defRPr sz="2900">
                <a:latin typeface="Arial Narrow"/>
                <a:ea typeface="Arial Narrow"/>
                <a:cs typeface="Arial Narrow"/>
                <a:sym typeface="Arial Narrow"/>
              </a:defRPr>
            </a:pPr>
            <a:r>
              <a:t>The biggest aid to helping support these children is to really </a:t>
            </a:r>
          </a:p>
          <a:p>
            <a:pPr algn="l" defTabSz="457200">
              <a:defRPr sz="2900">
                <a:latin typeface="Arial Narrow"/>
                <a:ea typeface="Arial Narrow"/>
                <a:cs typeface="Arial Narrow"/>
                <a:sym typeface="Arial Narrow"/>
              </a:defRPr>
            </a:pPr>
            <a:r>
              <a:rPr b="1" u="sng">
                <a:solidFill>
                  <a:srgbClr val="FFFB00"/>
                </a:solidFill>
              </a:rPr>
              <a:t>understand</a:t>
            </a:r>
            <a:r>
              <a:t> what the </a:t>
            </a:r>
            <a:r>
              <a:rPr b="1" u="sng">
                <a:solidFill>
                  <a:srgbClr val="FFFB00"/>
                </a:solidFill>
              </a:rPr>
              <a:t>impact of trauma </a:t>
            </a:r>
            <a:r>
              <a:t>does to children.</a:t>
            </a:r>
          </a:p>
          <a:p>
            <a:pPr algn="l" defTabSz="457200">
              <a:defRPr sz="2900">
                <a:latin typeface="Arial Narrow"/>
                <a:ea typeface="Arial Narrow"/>
                <a:cs typeface="Arial Narrow"/>
                <a:sym typeface="Arial Narrow"/>
              </a:defRPr>
            </a:pPr>
            <a:endParaRPr/>
          </a:p>
          <a:p>
            <a:pPr algn="l" defTabSz="457200">
              <a:defRPr sz="2900">
                <a:latin typeface="Arial Narrow"/>
                <a:ea typeface="Arial Narrow"/>
                <a:cs typeface="Arial Narrow"/>
                <a:sym typeface="Arial Narrow"/>
              </a:defRPr>
            </a:pPr>
            <a:r>
              <a:t>…………………..how does it feel for a child, what practically can</a:t>
            </a:r>
          </a:p>
          <a:p>
            <a:pPr algn="l" defTabSz="457200">
              <a:defRPr sz="2900">
                <a:latin typeface="Arial Narrow"/>
                <a:ea typeface="Arial Narrow"/>
                <a:cs typeface="Arial Narrow"/>
                <a:sym typeface="Arial Narrow"/>
              </a:defRPr>
            </a:pPr>
            <a:r>
              <a:t> we do to help them and what changes need to be made in our learning</a:t>
            </a:r>
          </a:p>
          <a:p>
            <a:pPr algn="l" defTabSz="457200">
              <a:defRPr sz="2900">
                <a:latin typeface="Arial Narrow"/>
                <a:ea typeface="Arial Narrow"/>
                <a:cs typeface="Arial Narrow"/>
                <a:sym typeface="Arial Narrow"/>
              </a:defRPr>
            </a:pPr>
            <a:r>
              <a:t> environment, our schools to accommodate and </a:t>
            </a:r>
            <a:r>
              <a:rPr b="1" u="sng">
                <a:solidFill>
                  <a:srgbClr val="FFFB00"/>
                </a:solidFill>
              </a:rPr>
              <a:t>authentically include</a:t>
            </a:r>
            <a:r>
              <a:t> them?</a:t>
            </a:r>
          </a:p>
        </p:txBody>
      </p:sp>
      <p:pic>
        <p:nvPicPr>
          <p:cNvPr id="1807" name="thumb_msqu7879_2_1024.jpg" descr="thumb_msqu7879_2_1024.jpg"/>
          <p:cNvPicPr>
            <a:picLocks noChangeAspect="1"/>
          </p:cNvPicPr>
          <p:nvPr/>
        </p:nvPicPr>
        <p:blipFill>
          <a:blip r:embed="rId2">
            <a:extLst/>
          </a:blip>
          <a:stretch>
            <a:fillRect/>
          </a:stretch>
        </p:blipFill>
        <p:spPr>
          <a:xfrm>
            <a:off x="10019374" y="5979160"/>
            <a:ext cx="2195418" cy="2472861"/>
          </a:xfrm>
          <a:prstGeom prst="rect">
            <a:avLst/>
          </a:prstGeom>
          <a:ln w="12700">
            <a:miter lim="400000"/>
          </a:ln>
        </p:spPr>
      </p:pic>
      <p:sp>
        <p:nvSpPr>
          <p:cNvPr id="1808" name="Rounded Rectangle"/>
          <p:cNvSpPr/>
          <p:nvPr/>
        </p:nvSpPr>
        <p:spPr>
          <a:xfrm>
            <a:off x="297970" y="3008775"/>
            <a:ext cx="12408860" cy="2773959"/>
          </a:xfrm>
          <a:prstGeom prst="roundRect">
            <a:avLst>
              <a:gd name="adj" fmla="val 6867"/>
            </a:avLst>
          </a:prstGeom>
          <a:solidFill>
            <a:schemeClr val="accent1">
              <a:hueOff val="-137333"/>
              <a:satOff val="-2150"/>
              <a:lumOff val="15684"/>
            </a:schemeClr>
          </a:solidFill>
          <a:ln w="12700">
            <a:miter lim="400000"/>
          </a:ln>
          <a:effectLst>
            <a:outerShdw blurRad="76200" dir="18900000" rotWithShape="0">
              <a:srgbClr val="000000">
                <a:alpha val="80000"/>
              </a:srgbClr>
            </a:outerShdw>
          </a:effectLst>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
        <p:nvSpPr>
          <p:cNvPr id="1809" name="Report published 4th July - ‘One in Six’ _ Anne Longfield…"/>
          <p:cNvSpPr txBox="1"/>
          <p:nvPr/>
        </p:nvSpPr>
        <p:spPr>
          <a:xfrm>
            <a:off x="788110" y="2636804"/>
            <a:ext cx="11428579" cy="311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900">
                <a:latin typeface="Arial Narrow"/>
                <a:ea typeface="Arial Narrow"/>
                <a:cs typeface="Arial Narrow"/>
                <a:sym typeface="Arial Narrow"/>
              </a:defRPr>
            </a:pPr>
            <a:endParaRPr/>
          </a:p>
          <a:p>
            <a:pPr>
              <a:defRPr sz="3000">
                <a:latin typeface="Arial Narrow"/>
                <a:ea typeface="Arial Narrow"/>
                <a:cs typeface="Arial Narrow"/>
                <a:sym typeface="Arial Narrow"/>
              </a:defRPr>
            </a:pPr>
            <a:r>
              <a:t>Report published 4th July - ‘One in Six’ _ Anne Longfield</a:t>
            </a:r>
          </a:p>
          <a:p>
            <a:pPr>
              <a:defRPr sz="3000">
                <a:latin typeface="Arial Narrow"/>
                <a:ea typeface="Arial Narrow"/>
                <a:cs typeface="Arial Narrow"/>
                <a:sym typeface="Arial Narrow"/>
              </a:defRPr>
            </a:pPr>
            <a:r>
              <a:t>An estimated 2.1 million of England’s 11.8 million children – </a:t>
            </a:r>
            <a:r>
              <a:rPr>
                <a:solidFill>
                  <a:srgbClr val="FFFB00"/>
                </a:solidFill>
              </a:rPr>
              <a:t>one in six</a:t>
            </a:r>
            <a:r>
              <a:t> – are living in families where there are </a:t>
            </a:r>
            <a:r>
              <a:rPr>
                <a:solidFill>
                  <a:srgbClr val="FFFB00"/>
                </a:solidFill>
              </a:rPr>
              <a:t>risks so serious that some level of intervention or help is necessary. </a:t>
            </a:r>
          </a:p>
          <a:p>
            <a:pPr>
              <a:defRPr sz="3000">
                <a:latin typeface="Arial Narrow"/>
                <a:ea typeface="Arial Narrow"/>
                <a:cs typeface="Arial Narrow"/>
                <a:sym typeface="Arial Narrow"/>
              </a:defRPr>
            </a:pPr>
            <a:r>
              <a:t>However, 1.6 million children are thought to be </a:t>
            </a:r>
            <a:r>
              <a:rPr>
                <a:solidFill>
                  <a:srgbClr val="FFFB00"/>
                </a:solidFill>
              </a:rPr>
              <a:t>“invisible”</a:t>
            </a:r>
            <a:r>
              <a:t> to the system – living in vulnerable situations but not receiving any help.</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11" name="Screenshot 2021-09-15 at 08.54.10.png" descr="Screenshot 2021-09-15 at 08.54.10.png"/>
          <p:cNvPicPr>
            <a:picLocks noChangeAspect="1"/>
          </p:cNvPicPr>
          <p:nvPr/>
        </p:nvPicPr>
        <p:blipFill>
          <a:blip r:embed="rId2">
            <a:extLst/>
          </a:blip>
          <a:stretch>
            <a:fillRect/>
          </a:stretch>
        </p:blipFill>
        <p:spPr>
          <a:xfrm>
            <a:off x="109925" y="2524522"/>
            <a:ext cx="10244950" cy="7063383"/>
          </a:xfrm>
          <a:prstGeom prst="rect">
            <a:avLst/>
          </a:prstGeom>
          <a:ln w="12700">
            <a:miter lim="400000"/>
          </a:ln>
        </p:spPr>
      </p:pic>
      <p:pic>
        <p:nvPicPr>
          <p:cNvPr id="1812" name="Screenshot 2021-10-13 at 23.09.37.png" descr="Screenshot 2021-10-13 at 23.09.37.png"/>
          <p:cNvPicPr>
            <a:picLocks noChangeAspect="1"/>
          </p:cNvPicPr>
          <p:nvPr/>
        </p:nvPicPr>
        <p:blipFill>
          <a:blip r:embed="rId3">
            <a:extLst/>
          </a:blip>
          <a:stretch>
            <a:fillRect/>
          </a:stretch>
        </p:blipFill>
        <p:spPr>
          <a:xfrm>
            <a:off x="5752146" y="149489"/>
            <a:ext cx="2448775" cy="3753314"/>
          </a:xfrm>
          <a:prstGeom prst="rect">
            <a:avLst/>
          </a:prstGeom>
          <a:ln w="12700">
            <a:miter lim="400000"/>
          </a:ln>
        </p:spPr>
      </p:pic>
      <p:pic>
        <p:nvPicPr>
          <p:cNvPr id="1813" name="Screenshot 2021-10-13 at 23.11.05.png" descr="Screenshot 2021-10-13 at 23.11.05.png"/>
          <p:cNvPicPr>
            <a:picLocks noChangeAspect="1"/>
          </p:cNvPicPr>
          <p:nvPr/>
        </p:nvPicPr>
        <p:blipFill>
          <a:blip r:embed="rId4">
            <a:extLst/>
          </a:blip>
          <a:stretch>
            <a:fillRect/>
          </a:stretch>
        </p:blipFill>
        <p:spPr>
          <a:xfrm>
            <a:off x="8804201" y="222865"/>
            <a:ext cx="3883702" cy="3753314"/>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15" name="Rectangle 2"/>
          <p:cNvSpPr txBox="1"/>
          <p:nvPr/>
        </p:nvSpPr>
        <p:spPr>
          <a:xfrm>
            <a:off x="249466" y="-26721"/>
            <a:ext cx="12505868" cy="1803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nchor="b">
            <a:normAutofit/>
          </a:bodyPr>
          <a:lstStyle>
            <a:lvl1pPr defTabSz="1300480">
              <a:lnSpc>
                <a:spcPct val="90000"/>
              </a:lnSpc>
              <a:defRPr sz="5700" b="1">
                <a:latin typeface="Arial Narrow"/>
                <a:ea typeface="Arial Narrow"/>
                <a:cs typeface="Arial Narrow"/>
                <a:sym typeface="Arial Narrow"/>
              </a:defRPr>
            </a:lvl1pPr>
          </a:lstStyle>
          <a:p>
            <a:r>
              <a:t>Behaviour has meaning………..</a:t>
            </a:r>
          </a:p>
        </p:txBody>
      </p:sp>
      <p:sp>
        <p:nvSpPr>
          <p:cNvPr id="1816" name="TextBox 1"/>
          <p:cNvSpPr txBox="1"/>
          <p:nvPr/>
        </p:nvSpPr>
        <p:spPr>
          <a:xfrm>
            <a:off x="407234" y="2676434"/>
            <a:ext cx="12190332" cy="6048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650240">
              <a:defRPr sz="5400">
                <a:latin typeface="Arial Narrow"/>
                <a:ea typeface="Arial Narrow"/>
                <a:cs typeface="Arial Narrow"/>
                <a:sym typeface="Arial Narrow"/>
              </a:defRPr>
            </a:pPr>
            <a:r>
              <a:t>“It makes a great deal more sense, of much of the seemingly unreasonable behaviour or outrageous behaviour of many children if one bears in mind that they are often doing to others what they experience as being done to them, both externally and internally” </a:t>
            </a:r>
          </a:p>
          <a:p>
            <a:pPr defTabSz="650240">
              <a:defRPr sz="3900">
                <a:latin typeface="Arial Narrow"/>
                <a:ea typeface="Arial Narrow"/>
                <a:cs typeface="Arial Narrow"/>
                <a:sym typeface="Arial Narrow"/>
              </a:defRPr>
            </a:pPr>
            <a:endParaRPr/>
          </a:p>
          <a:p>
            <a:pPr defTabSz="650240">
              <a:defRPr sz="4400" i="1">
                <a:latin typeface="Arial Narrow"/>
                <a:ea typeface="Arial Narrow"/>
                <a:cs typeface="Arial Narrow"/>
                <a:sym typeface="Arial Narrow"/>
              </a:defRPr>
            </a:pPr>
            <a:r>
              <a:t>(Boston 1983)</a:t>
            </a:r>
          </a:p>
        </p:txBody>
      </p:sp>
    </p:spTree>
  </p:cSld>
  <p:clrMapOvr>
    <a:masterClrMapping/>
  </p:clrMapOvr>
  <p:transition spd="med"/>
</p:sld>
</file>

<file path=ppt/theme/theme1.xml><?xml version="1.0" encoding="utf-8"?>
<a:theme xmlns:a="http://schemas.openxmlformats.org/drawingml/2006/main"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1510</Words>
  <Application>Microsoft Office PowerPoint</Application>
  <PresentationFormat>Custom</PresentationFormat>
  <Paragraphs>195</Paragraphs>
  <Slides>28</Slides>
  <Notes>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28</vt:i4>
      </vt:variant>
    </vt:vector>
  </HeadingPairs>
  <TitlesOfParts>
    <vt:vector size="46" baseType="lpstr">
      <vt:lpstr>Arial</vt:lpstr>
      <vt:lpstr>Arial Narrow</vt:lpstr>
      <vt:lpstr>Avenir Next LT Pro</vt:lpstr>
      <vt:lpstr>Calibri</vt:lpstr>
      <vt:lpstr>Century Gothic</vt:lpstr>
      <vt:lpstr>Franklin Gothic Book</vt:lpstr>
      <vt:lpstr>Franklin Gothic Demi</vt:lpstr>
      <vt:lpstr>Gill Sans</vt:lpstr>
      <vt:lpstr>Gill Sans Light</vt:lpstr>
      <vt:lpstr>Gill Sans MT</vt:lpstr>
      <vt:lpstr>Helvetica</vt:lpstr>
      <vt:lpstr>Helvetica Light</vt:lpstr>
      <vt:lpstr>Helvetica Neue</vt:lpstr>
      <vt:lpstr>Neue Haas Grotesk Text Pro</vt:lpstr>
      <vt:lpstr>Tahoma</vt:lpstr>
      <vt:lpstr>Times New Roman</vt:lpstr>
      <vt:lpstr>Times Roman</vt:lpstr>
      <vt:lpstr>Gradient</vt:lpstr>
      <vt:lpstr>PowerPoint Presentation</vt:lpstr>
      <vt:lpstr>PowerPoint Presentation</vt:lpstr>
      <vt:lpstr>PowerPoint Presentation</vt:lpstr>
      <vt:lpstr>PowerPoint Presentation</vt:lpstr>
      <vt:lpstr>PowerPoint Presentation</vt:lpstr>
      <vt:lpstr>PowerPoint Presentation</vt:lpstr>
      <vt:lpstr>40% of children experience trauma by the age of 18.   That means in a classroom of 30 children 12 could have potentially experienced trauma that impacts the way they feel about themselves, the way they learn and the way they interact with others.           The biggest aid to helping support these children is to really  understand what the impact of trauma does to children.  …………………..how does it feel for a child, what practically can  we do to help them and what changes need to be made in our learning  environment, our schools to accommodate and authentically include them?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Evidencing Impact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Georgina Mutton</dc:creator>
  <cp:lastModifiedBy>Georgina Mutton</cp:lastModifiedBy>
  <cp:revision>1</cp:revision>
  <dcterms:modified xsi:type="dcterms:W3CDTF">2022-01-24T11:31:51Z</dcterms:modified>
</cp:coreProperties>
</file>